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5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6.xml" ContentType="application/vnd.openxmlformats-officedocument.theme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7.xml" ContentType="application/vnd.openxmlformats-officedocument.theme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8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28" r:id="rId4"/>
    <p:sldMasterId id="2147483839" r:id="rId5"/>
    <p:sldMasterId id="2147483850" r:id="rId6"/>
    <p:sldMasterId id="2147483914" r:id="rId7"/>
    <p:sldMasterId id="2147483944" r:id="rId8"/>
    <p:sldMasterId id="2147484000" r:id="rId9"/>
    <p:sldMasterId id="2147484064" r:id="rId10"/>
    <p:sldMasterId id="2147484097" r:id="rId11"/>
    <p:sldMasterId id="2147484126" r:id="rId12"/>
  </p:sldMasterIdLst>
  <p:notesMasterIdLst>
    <p:notesMasterId r:id="rId39"/>
  </p:notesMasterIdLst>
  <p:handoutMasterIdLst>
    <p:handoutMasterId r:id="rId40"/>
  </p:handoutMasterIdLst>
  <p:sldIdLst>
    <p:sldId id="7034" r:id="rId13"/>
    <p:sldId id="6994" r:id="rId14"/>
    <p:sldId id="7038" r:id="rId15"/>
    <p:sldId id="7037" r:id="rId16"/>
    <p:sldId id="7047" r:id="rId17"/>
    <p:sldId id="7036" r:id="rId18"/>
    <p:sldId id="7028" r:id="rId19"/>
    <p:sldId id="7011" r:id="rId20"/>
    <p:sldId id="7039" r:id="rId21"/>
    <p:sldId id="7040" r:id="rId22"/>
    <p:sldId id="7048" r:id="rId23"/>
    <p:sldId id="7041" r:id="rId24"/>
    <p:sldId id="7003" r:id="rId25"/>
    <p:sldId id="7012" r:id="rId26"/>
    <p:sldId id="7042" r:id="rId27"/>
    <p:sldId id="7043" r:id="rId28"/>
    <p:sldId id="7049" r:id="rId29"/>
    <p:sldId id="7044" r:id="rId30"/>
    <p:sldId id="7030" r:id="rId31"/>
    <p:sldId id="7046" r:id="rId32"/>
    <p:sldId id="7017" r:id="rId33"/>
    <p:sldId id="7024" r:id="rId34"/>
    <p:sldId id="7035" r:id="rId35"/>
    <p:sldId id="7027" r:id="rId36"/>
    <p:sldId id="7032" r:id="rId37"/>
    <p:sldId id="274" r:id="rId38"/>
  </p:sldIdLst>
  <p:sldSz cx="9144000" cy="5143500" type="screen16x9"/>
  <p:notesSz cx="6723063" cy="985361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9pPr>
  </p:defaultTextStyle>
  <p:extLst>
    <p:ext uri="{521415D9-36F7-43E2-AB2F-B90AF26B5E84}">
      <p14:sectionLst xmlns:p14="http://schemas.microsoft.com/office/powerpoint/2010/main">
        <p14:section name="Default Section" id="{1D4331EC-3D34-47F8-8E62-F9F48A5A5663}">
          <p14:sldIdLst/>
        </p14:section>
        <p14:section name="Optimization Activities" id="{F48FF0D4-6625-4C93-94FC-82C7DE0D8146}">
          <p14:sldIdLst>
            <p14:sldId id="7034"/>
            <p14:sldId id="6994"/>
            <p14:sldId id="7038"/>
            <p14:sldId id="7037"/>
            <p14:sldId id="7047"/>
            <p14:sldId id="7036"/>
            <p14:sldId id="7028"/>
            <p14:sldId id="7011"/>
            <p14:sldId id="7039"/>
            <p14:sldId id="7040"/>
            <p14:sldId id="7048"/>
            <p14:sldId id="7041"/>
            <p14:sldId id="7003"/>
            <p14:sldId id="7012"/>
            <p14:sldId id="7042"/>
            <p14:sldId id="7043"/>
            <p14:sldId id="7049"/>
            <p14:sldId id="7044"/>
            <p14:sldId id="7030"/>
            <p14:sldId id="7046"/>
            <p14:sldId id="7017"/>
            <p14:sldId id="7024"/>
            <p14:sldId id="7035"/>
            <p14:sldId id="7027"/>
            <p14:sldId id="7032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5" userDrawn="1">
          <p15:clr>
            <a:srgbClr val="A4A3A4"/>
          </p15:clr>
        </p15:guide>
        <p15:guide id="2" pos="2156" userDrawn="1">
          <p15:clr>
            <a:srgbClr val="A4A3A4"/>
          </p15:clr>
        </p15:guide>
        <p15:guide id="3" orient="horz" pos="3127" userDrawn="1">
          <p15:clr>
            <a:srgbClr val="A4A3A4"/>
          </p15:clr>
        </p15:guide>
        <p15:guide id="4" pos="2141" userDrawn="1">
          <p15:clr>
            <a:srgbClr val="A4A3A4"/>
          </p15:clr>
        </p15:guide>
        <p15:guide id="5" orient="horz" pos="2854">
          <p15:clr>
            <a:srgbClr val="A4A3A4"/>
          </p15:clr>
        </p15:guide>
        <p15:guide id="6" orient="horz" pos="3104">
          <p15:clr>
            <a:srgbClr val="A4A3A4"/>
          </p15:clr>
        </p15:guide>
        <p15:guide id="7" pos="2132">
          <p15:clr>
            <a:srgbClr val="A4A3A4"/>
          </p15:clr>
        </p15:guide>
        <p15:guide id="8" pos="2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437"/>
    <a:srgbClr val="4D5766"/>
    <a:srgbClr val="FFFFFF"/>
    <a:srgbClr val="EDF2F5"/>
    <a:srgbClr val="FCF4E0"/>
    <a:srgbClr val="001135"/>
    <a:srgbClr val="06020A"/>
    <a:srgbClr val="98A2AE"/>
    <a:srgbClr val="BEC8D2"/>
    <a:srgbClr val="273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5" autoAdjust="0"/>
    <p:restoredTop sz="96433" autoAdjust="0"/>
  </p:normalViewPr>
  <p:slideViewPr>
    <p:cSldViewPr snapToGrid="0">
      <p:cViewPr varScale="1">
        <p:scale>
          <a:sx n="97" d="100"/>
          <a:sy n="97" d="100"/>
        </p:scale>
        <p:origin x="498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4051"/>
    </p:cViewPr>
  </p:sorterViewPr>
  <p:notesViewPr>
    <p:cSldViewPr snapToGrid="0">
      <p:cViewPr varScale="1">
        <p:scale>
          <a:sx n="82" d="100"/>
          <a:sy n="82" d="100"/>
        </p:scale>
        <p:origin x="3972" y="84"/>
      </p:cViewPr>
      <p:guideLst>
        <p:guide orient="horz" pos="2875"/>
        <p:guide pos="2156"/>
        <p:guide orient="horz" pos="3127"/>
        <p:guide pos="2141"/>
        <p:guide orient="horz" pos="2854"/>
        <p:guide orient="horz" pos="3104"/>
        <p:guide pos="2132"/>
        <p:guide pos="2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3328" cy="492681"/>
          </a:xfrm>
          <a:prstGeom prst="rect">
            <a:avLst/>
          </a:prstGeom>
        </p:spPr>
        <p:txBody>
          <a:bodyPr vert="horz" lIns="90463" tIns="45232" rIns="90463" bIns="4523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08180" y="0"/>
            <a:ext cx="2913328" cy="492681"/>
          </a:xfrm>
          <a:prstGeom prst="rect">
            <a:avLst/>
          </a:prstGeom>
        </p:spPr>
        <p:txBody>
          <a:bodyPr vert="horz" lIns="90463" tIns="45232" rIns="90463" bIns="4523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3A1A956-FBA6-4D44-9717-88B588F88EA2}" type="datetimeFigureOut">
              <a:rPr lang="en-US"/>
              <a:pPr>
                <a:defRPr/>
              </a:pPr>
              <a:t>3/9/2022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59223"/>
            <a:ext cx="2913328" cy="492681"/>
          </a:xfrm>
          <a:prstGeom prst="rect">
            <a:avLst/>
          </a:prstGeom>
        </p:spPr>
        <p:txBody>
          <a:bodyPr vert="horz" lIns="90463" tIns="45232" rIns="90463" bIns="4523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08180" y="9359223"/>
            <a:ext cx="2913328" cy="492681"/>
          </a:xfrm>
          <a:prstGeom prst="rect">
            <a:avLst/>
          </a:prstGeom>
        </p:spPr>
        <p:txBody>
          <a:bodyPr vert="horz" lIns="90463" tIns="45232" rIns="90463" bIns="4523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EB7DA75-3119-461F-BBD9-15CADFA283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986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3328" cy="492681"/>
          </a:xfrm>
          <a:prstGeom prst="rect">
            <a:avLst/>
          </a:prstGeom>
        </p:spPr>
        <p:txBody>
          <a:bodyPr vert="horz" lIns="90463" tIns="45232" rIns="90463" bIns="4523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08180" y="0"/>
            <a:ext cx="2913328" cy="492681"/>
          </a:xfrm>
          <a:prstGeom prst="rect">
            <a:avLst/>
          </a:prstGeom>
        </p:spPr>
        <p:txBody>
          <a:bodyPr vert="horz" lIns="90463" tIns="45232" rIns="90463" bIns="4523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2CF6B7E-5EE0-4686-A335-20EF82FA6D28}" type="datetimeFigureOut">
              <a:rPr lang="en-US"/>
              <a:pPr>
                <a:defRPr/>
              </a:pPr>
              <a:t>3/9/2022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64313" cy="3694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63" tIns="45232" rIns="90463" bIns="4523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2307" y="4680467"/>
            <a:ext cx="5378450" cy="4434126"/>
          </a:xfrm>
          <a:prstGeom prst="rect">
            <a:avLst/>
          </a:prstGeom>
        </p:spPr>
        <p:txBody>
          <a:bodyPr vert="horz" wrap="square" lIns="90463" tIns="45232" rIns="90463" bIns="452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59223"/>
            <a:ext cx="2913328" cy="492681"/>
          </a:xfrm>
          <a:prstGeom prst="rect">
            <a:avLst/>
          </a:prstGeom>
        </p:spPr>
        <p:txBody>
          <a:bodyPr vert="horz" lIns="90463" tIns="45232" rIns="90463" bIns="4523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08180" y="9359223"/>
            <a:ext cx="2913328" cy="492681"/>
          </a:xfrm>
          <a:prstGeom prst="rect">
            <a:avLst/>
          </a:prstGeom>
        </p:spPr>
        <p:txBody>
          <a:bodyPr vert="horz" lIns="90463" tIns="45232" rIns="90463" bIns="4523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6C2616F-011D-47B3-A2C1-4E16F11993E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92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24640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9907973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6414E-AA01-4809-A7B6-36B78DC1FA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66" y="271463"/>
            <a:ext cx="1876500" cy="398859"/>
          </a:xfrm>
        </p:spPr>
        <p:txBody>
          <a:bodyPr anchor="t">
            <a:normAutofit/>
          </a:bodyPr>
          <a:lstStyle>
            <a:lvl1pPr>
              <a:defRPr sz="2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 noProof="0" dirty="0"/>
              <a:t>Headline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D1F6BF33-A93D-4AA4-9CED-332F66432A0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840355" y="280987"/>
            <a:ext cx="2182828" cy="38933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14E2DBA-1F54-4B02-8D5E-1BC9FFFCC5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4066" y="148515"/>
            <a:ext cx="1876500" cy="132472"/>
          </a:xfrm>
        </p:spPr>
        <p:txBody>
          <a:bodyPr anchor="ctr">
            <a:noAutofit/>
          </a:bodyPr>
          <a:lstStyle>
            <a:lvl1pPr marL="0" indent="0">
              <a:buNone/>
              <a:defRPr sz="788" b="1">
                <a:solidFill>
                  <a:schemeClr val="tx2"/>
                </a:solidFill>
              </a:defRPr>
            </a:lvl1pPr>
            <a:lvl5pPr algn="l">
              <a:defRPr/>
            </a:lvl5pPr>
          </a:lstStyle>
          <a:p>
            <a:pPr lvl="0"/>
            <a:r>
              <a:rPr lang="en-GB" noProof="0"/>
              <a:t>Section name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EDB3BD6D-C00E-4497-A04E-9004C7FDE27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44066" y="1637704"/>
            <a:ext cx="1713309" cy="277296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Body copy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058B893E-2591-4171-B8A3-B38FD63FC239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2840355" y="1785943"/>
            <a:ext cx="972000" cy="330028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DF31B8CD-8E04-49AF-8F8A-273C4DBA50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0355" y="2199129"/>
            <a:ext cx="972000" cy="215459"/>
          </a:xfrm>
        </p:spPr>
        <p:txBody>
          <a:bodyPr anchor="t">
            <a:normAutofit/>
          </a:bodyPr>
          <a:lstStyle>
            <a:lvl1pPr marL="0" indent="0">
              <a:buNone/>
              <a:defRPr sz="75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4" name="Marcador de texto 24">
            <a:extLst>
              <a:ext uri="{FF2B5EF4-FFF2-40B4-BE49-F238E27FC236}">
                <a16:creationId xmlns:a16="http://schemas.microsoft.com/office/drawing/2014/main" id="{74B9C196-C351-4A3D-91CE-FC8452CA64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9149" y="1785946"/>
            <a:ext cx="972000" cy="330028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825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B906659-83D8-42F5-89E7-9BC746137F1C}"/>
              </a:ext>
            </a:extLst>
          </p:cNvPr>
          <p:cNvCxnSpPr>
            <a:cxnSpLocks/>
          </p:cNvCxnSpPr>
          <p:nvPr userDrawn="1"/>
        </p:nvCxnSpPr>
        <p:spPr>
          <a:xfrm>
            <a:off x="2840355" y="2195986"/>
            <a:ext cx="524637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0BEA72C5-1050-4DD9-9480-3B332B6E3398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6417943" y="1664798"/>
            <a:ext cx="1668782" cy="451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6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3" name="Marcador de texto 3">
            <a:extLst>
              <a:ext uri="{FF2B5EF4-FFF2-40B4-BE49-F238E27FC236}">
                <a16:creationId xmlns:a16="http://schemas.microsoft.com/office/drawing/2014/main" id="{59C4AB08-62D0-4904-9D6B-FB22707B4235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2849880" y="2537579"/>
            <a:ext cx="972000" cy="330028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0596CEDD-A284-42BE-9E95-54F94ABDC8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49880" y="2950765"/>
            <a:ext cx="972000" cy="215459"/>
          </a:xfrm>
        </p:spPr>
        <p:txBody>
          <a:bodyPr anchor="t">
            <a:normAutofit/>
          </a:bodyPr>
          <a:lstStyle>
            <a:lvl1pPr marL="0" indent="0">
              <a:buNone/>
              <a:defRPr sz="75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5" name="Marcador de texto 24">
            <a:extLst>
              <a:ext uri="{FF2B5EF4-FFF2-40B4-BE49-F238E27FC236}">
                <a16:creationId xmlns:a16="http://schemas.microsoft.com/office/drawing/2014/main" id="{EEBC4F27-CC7E-40A2-84FE-819F7D2F90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8674" y="2537582"/>
            <a:ext cx="972000" cy="330028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825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751FB5A5-73D5-4A36-8983-55FEB7741167}"/>
              </a:ext>
            </a:extLst>
          </p:cNvPr>
          <p:cNvCxnSpPr>
            <a:cxnSpLocks/>
          </p:cNvCxnSpPr>
          <p:nvPr userDrawn="1"/>
        </p:nvCxnSpPr>
        <p:spPr>
          <a:xfrm>
            <a:off x="2849880" y="2947622"/>
            <a:ext cx="524637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3E3B754E-3567-41CE-9B58-09C967A0F28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6427468" y="2416434"/>
            <a:ext cx="1668782" cy="451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6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E8B06F63-4E8F-4381-AAB0-349BE77BADF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2840355" y="3287369"/>
            <a:ext cx="972000" cy="330028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29C7377C-C2F3-46A2-87EA-4E6C4AE5AAC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40355" y="3700555"/>
            <a:ext cx="972000" cy="215459"/>
          </a:xfrm>
        </p:spPr>
        <p:txBody>
          <a:bodyPr anchor="t">
            <a:normAutofit/>
          </a:bodyPr>
          <a:lstStyle>
            <a:lvl1pPr marL="0" indent="0">
              <a:buNone/>
              <a:defRPr sz="75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40" name="Marcador de texto 24">
            <a:extLst>
              <a:ext uri="{FF2B5EF4-FFF2-40B4-BE49-F238E27FC236}">
                <a16:creationId xmlns:a16="http://schemas.microsoft.com/office/drawing/2014/main" id="{3714F48D-3B91-47E7-8561-6FCC2F3268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29149" y="3287372"/>
            <a:ext cx="972000" cy="330028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825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Text</a:t>
            </a: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71C73B4E-631E-4507-BC88-6A87346A70DD}"/>
              </a:ext>
            </a:extLst>
          </p:cNvPr>
          <p:cNvCxnSpPr>
            <a:cxnSpLocks/>
          </p:cNvCxnSpPr>
          <p:nvPr userDrawn="1"/>
        </p:nvCxnSpPr>
        <p:spPr>
          <a:xfrm>
            <a:off x="2840355" y="3697412"/>
            <a:ext cx="524637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Marcador de texto 3">
            <a:extLst>
              <a:ext uri="{FF2B5EF4-FFF2-40B4-BE49-F238E27FC236}">
                <a16:creationId xmlns:a16="http://schemas.microsoft.com/office/drawing/2014/main" id="{7BDA8C74-7C8A-47C8-8D92-1BD46E29B0CD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6417943" y="3166224"/>
            <a:ext cx="1668782" cy="451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6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25" name="Imagen 15">
            <a:extLst>
              <a:ext uri="{FF2B5EF4-FFF2-40B4-BE49-F238E27FC236}">
                <a16:creationId xmlns:a16="http://schemas.microsoft.com/office/drawing/2014/main" id="{9B9BCC68-16F6-094F-93F0-253E144F27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24240"/>
            <a:ext cx="532432" cy="276100"/>
          </a:xfrm>
          <a:prstGeom prst="rect">
            <a:avLst/>
          </a:prstGeom>
        </p:spPr>
      </p:pic>
      <p:sp>
        <p:nvSpPr>
          <p:cNvPr id="26" name="Marcador de texto 19">
            <a:extLst>
              <a:ext uri="{FF2B5EF4-FFF2-40B4-BE49-F238E27FC236}">
                <a16:creationId xmlns:a16="http://schemas.microsoft.com/office/drawing/2014/main" id="{54B7B3CC-76AC-534F-A6CD-035A6783F80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36219936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6414E-AA01-4809-A7B6-36B78DC1FA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66" y="271463"/>
            <a:ext cx="1876500" cy="398859"/>
          </a:xfrm>
        </p:spPr>
        <p:txBody>
          <a:bodyPr anchor="t">
            <a:normAutofit/>
          </a:bodyPr>
          <a:lstStyle>
            <a:lvl1pPr>
              <a:defRPr sz="2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 noProof="0" dirty="0"/>
              <a:t>Headline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D1F6BF33-A93D-4AA4-9CED-332F66432A0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840355" y="280987"/>
            <a:ext cx="2182828" cy="38933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14E2DBA-1F54-4B02-8D5E-1BC9FFFCC5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4066" y="148515"/>
            <a:ext cx="1876500" cy="132472"/>
          </a:xfrm>
        </p:spPr>
        <p:txBody>
          <a:bodyPr anchor="ctr">
            <a:noAutofit/>
          </a:bodyPr>
          <a:lstStyle>
            <a:lvl1pPr marL="0" indent="0">
              <a:buNone/>
              <a:defRPr sz="788" b="1">
                <a:solidFill>
                  <a:schemeClr val="tx2"/>
                </a:solidFill>
              </a:defRPr>
            </a:lvl1pPr>
            <a:lvl5pPr algn="l">
              <a:defRPr/>
            </a:lvl5pPr>
          </a:lstStyle>
          <a:p>
            <a:pPr lvl="0"/>
            <a:r>
              <a:rPr lang="en-GB" noProof="0"/>
              <a:t>Section name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EDB3BD6D-C00E-4497-A04E-9004C7FDE27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44066" y="1637704"/>
            <a:ext cx="1713309" cy="277296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Body copy</a:t>
            </a:r>
          </a:p>
        </p:txBody>
      </p:sp>
      <p:sp>
        <p:nvSpPr>
          <p:cNvPr id="4" name="Marcador de gráfico 3">
            <a:extLst>
              <a:ext uri="{FF2B5EF4-FFF2-40B4-BE49-F238E27FC236}">
                <a16:creationId xmlns:a16="http://schemas.microsoft.com/office/drawing/2014/main" id="{C26810D2-9401-473C-968D-E11C1C23C5F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840354" y="1038225"/>
            <a:ext cx="1836000" cy="183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 dirty="0"/>
              <a:t>Chart</a:t>
            </a:r>
          </a:p>
        </p:txBody>
      </p:sp>
      <p:sp>
        <p:nvSpPr>
          <p:cNvPr id="26" name="Marcador de gráfico 3">
            <a:extLst>
              <a:ext uri="{FF2B5EF4-FFF2-40B4-BE49-F238E27FC236}">
                <a16:creationId xmlns:a16="http://schemas.microsoft.com/office/drawing/2014/main" id="{41270453-44BF-4D35-B9A2-F017DD611FB0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4676354" y="1545431"/>
            <a:ext cx="1836000" cy="183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 dirty="0"/>
              <a:t>Chart</a:t>
            </a:r>
          </a:p>
        </p:txBody>
      </p:sp>
      <p:sp>
        <p:nvSpPr>
          <p:cNvPr id="27" name="Marcador de gráfico 3">
            <a:extLst>
              <a:ext uri="{FF2B5EF4-FFF2-40B4-BE49-F238E27FC236}">
                <a16:creationId xmlns:a16="http://schemas.microsoft.com/office/drawing/2014/main" id="{D94DBB1D-B1BB-4E74-BF19-5E83715EA94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083298" y="2799187"/>
            <a:ext cx="1836000" cy="183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 dirty="0"/>
              <a:t>Chart</a:t>
            </a:r>
          </a:p>
        </p:txBody>
      </p:sp>
      <p:sp>
        <p:nvSpPr>
          <p:cNvPr id="29" name="Marcador de texto 3">
            <a:extLst>
              <a:ext uri="{FF2B5EF4-FFF2-40B4-BE49-F238E27FC236}">
                <a16:creationId xmlns:a16="http://schemas.microsoft.com/office/drawing/2014/main" id="{6E817009-54F8-4AE8-88D3-8F8938492AD8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7342176" y="1626198"/>
            <a:ext cx="1330336" cy="330028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050" b="1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819EF33A-A237-443D-8714-997C2364B8FF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7342176" y="2406736"/>
            <a:ext cx="1330336" cy="330028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050" b="1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7933D1EC-D4DB-4F08-982A-E141E7D152B8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7342176" y="3187275"/>
            <a:ext cx="1330336" cy="330028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050" b="1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14" name="Imagen 15">
            <a:extLst>
              <a:ext uri="{FF2B5EF4-FFF2-40B4-BE49-F238E27FC236}">
                <a16:creationId xmlns:a16="http://schemas.microsoft.com/office/drawing/2014/main" id="{5F4FC60C-FEFB-DF48-A2BE-60DAB8BC8A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24240"/>
            <a:ext cx="532432" cy="276100"/>
          </a:xfrm>
          <a:prstGeom prst="rect">
            <a:avLst/>
          </a:prstGeom>
        </p:spPr>
      </p:pic>
      <p:sp>
        <p:nvSpPr>
          <p:cNvPr id="16" name="Marcador de texto 19">
            <a:extLst>
              <a:ext uri="{FF2B5EF4-FFF2-40B4-BE49-F238E27FC236}">
                <a16:creationId xmlns:a16="http://schemas.microsoft.com/office/drawing/2014/main" id="{731EEE27-BE88-514E-8BDF-4A118A89DD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289534563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e + photo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719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5680" y="333375"/>
            <a:ext cx="3308405" cy="1285875"/>
          </a:xfrm>
        </p:spPr>
        <p:txBody>
          <a:bodyPr anchor="t">
            <a:normAutofit/>
          </a:bodyPr>
          <a:lstStyle>
            <a:lvl1pPr marL="0" indent="0" algn="r">
              <a:buNone/>
              <a:defRPr sz="405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19D4150-7ED4-44E1-9278-A64CF1A07A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8858" y="1569461"/>
            <a:ext cx="1825227" cy="804862"/>
          </a:xfrm>
        </p:spPr>
        <p:txBody>
          <a:bodyPr vert="horz" lIns="0" tIns="0" rIns="0" bIns="0" rtlCol="0" anchor="t">
            <a:normAutofit/>
          </a:bodyPr>
          <a:lstStyle>
            <a:lvl1pPr marL="0" indent="0" algn="r">
              <a:spcBef>
                <a:spcPts val="0"/>
              </a:spcBef>
              <a:buNone/>
              <a:defRPr lang="en-GB" sz="1500" noProof="0" dirty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marL="171450" lvl="0" indent="-171450">
              <a:lnSpc>
                <a:spcPts val="1500"/>
              </a:lnSpc>
            </a:pPr>
            <a:r>
              <a:rPr lang="en-GB" noProof="0"/>
              <a:t>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47A2C88-237D-4635-8053-82C5565C3B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858" y="2173605"/>
            <a:ext cx="1825227" cy="924965"/>
          </a:xfrm>
        </p:spPr>
        <p:txBody>
          <a:bodyPr anchor="t">
            <a:normAutofit/>
          </a:bodyPr>
          <a:lstStyle>
            <a:lvl1pPr marL="0" indent="0" algn="r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Lorem</a:t>
            </a:r>
          </a:p>
        </p:txBody>
      </p:sp>
      <p:pic>
        <p:nvPicPr>
          <p:cNvPr id="10" name="Imagen 15">
            <a:extLst>
              <a:ext uri="{FF2B5EF4-FFF2-40B4-BE49-F238E27FC236}">
                <a16:creationId xmlns:a16="http://schemas.microsoft.com/office/drawing/2014/main" id="{7BDA456C-ED12-4C3A-9249-6A55B1F1DE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163" y="4754447"/>
            <a:ext cx="532432" cy="2761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534B809-1632-46C4-8015-AE109AA5FE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16036" y="3203775"/>
            <a:ext cx="3308405" cy="1285875"/>
          </a:xfrm>
        </p:spPr>
        <p:txBody>
          <a:bodyPr anchor="b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03930B8-96CA-4F99-AF81-00BBECAD72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16036" y="4541607"/>
            <a:ext cx="1825227" cy="425681"/>
          </a:xfr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75962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1223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228004"/>
            <a:ext cx="3840717" cy="316706"/>
          </a:xfrm>
        </p:spPr>
        <p:txBody>
          <a:bodyPr anchor="ctr">
            <a:noAutofit/>
          </a:bodyPr>
          <a:lstStyle>
            <a:lvl1pPr marL="0" indent="0">
              <a:buNone/>
              <a:defRPr sz="405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328" y="4767603"/>
            <a:ext cx="532432" cy="276100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FCB22C4-994A-415D-9E24-051345615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2635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32288C5-4ECA-4C24-B3CD-F2F7A3663D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4047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F3BE437-F41A-4ACC-9602-79DCEB955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85459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B197D0-4883-48D8-8B67-41F5FC9C1D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1223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C4521B7-B4BE-4C69-903F-A9F6013288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2635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FEBC72E-D820-4566-BC9D-6D054BB5A4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4047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22EFAA0-B9F2-4CE7-8112-F7593E28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5459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230733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 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1223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228004"/>
            <a:ext cx="3840717" cy="316706"/>
          </a:xfrm>
        </p:spPr>
        <p:txBody>
          <a:bodyPr anchor="ctr">
            <a:noAutofit/>
          </a:bodyPr>
          <a:lstStyle>
            <a:lvl1pPr marL="0" indent="0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FCB22C4-994A-415D-9E24-051345615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2635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32288C5-4ECA-4C24-B3CD-F2F7A3663D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4047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F3BE437-F41A-4ACC-9602-79DCEB955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85459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B197D0-4883-48D8-8B67-41F5FC9C1D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1223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C4521B7-B4BE-4C69-903F-A9F6013288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2635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FEBC72E-D820-4566-BC9D-6D054BB5A4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4047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22EFAA0-B9F2-4CE7-8112-F7593E28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5459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B04D250-4D43-4B8F-B972-9651FAD31A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206" y="4766483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51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FF35A0E0-62D3-4FBD-8D67-26160B8478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9144001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/>
              <a:t>Picture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538ECC-FBC7-E648-9124-B790651C4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4" name="Imagen 15">
            <a:extLst>
              <a:ext uri="{FF2B5EF4-FFF2-40B4-BE49-F238E27FC236}">
                <a16:creationId xmlns:a16="http://schemas.microsoft.com/office/drawing/2014/main" id="{19E85DE4-C4F9-8540-AA9F-F4FC91994E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328" y="4767603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4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91713D11-A5D1-4E52-9BF7-CFB2A0BD64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832" y="133350"/>
            <a:ext cx="5893594" cy="252412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4050" b="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DC6FC8-52CE-8C45-9449-6CC0DC82A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164" y="4794192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6547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2AA8423-F0F6-433D-B4FA-F1D6C0FC07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14804" y="4"/>
            <a:ext cx="4104657" cy="5143499"/>
          </a:xfrm>
          <a:custGeom>
            <a:avLst/>
            <a:gdLst>
              <a:gd name="connsiteX0" fmla="*/ 1236560 w 5472876"/>
              <a:gd name="connsiteY0" fmla="*/ 0 h 6857999"/>
              <a:gd name="connsiteX1" fmla="*/ 5472876 w 5472876"/>
              <a:gd name="connsiteY1" fmla="*/ 0 h 6857999"/>
              <a:gd name="connsiteX2" fmla="*/ 4236316 w 5472876"/>
              <a:gd name="connsiteY2" fmla="*/ 6857999 h 6857999"/>
              <a:gd name="connsiteX3" fmla="*/ 0 w 547287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2876" h="6857999">
                <a:moveTo>
                  <a:pt x="1236560" y="0"/>
                </a:moveTo>
                <a:lnTo>
                  <a:pt x="5472876" y="0"/>
                </a:lnTo>
                <a:lnTo>
                  <a:pt x="423631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557213" rtl="0" eaLnBrk="1" fontAlgn="auto" latinLnBrk="1" hangingPunct="1">
              <a:lnSpc>
                <a:spcPct val="9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97"/>
            </a:lvl1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5183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cxnSpLocks/>
          </p:cNvCxnSpPr>
          <p:nvPr userDrawn="1"/>
        </p:nvCxnSpPr>
        <p:spPr>
          <a:xfrm>
            <a:off x="0" y="349758"/>
            <a:ext cx="9144000" cy="0"/>
          </a:xfrm>
          <a:prstGeom prst="line">
            <a:avLst/>
          </a:prstGeom>
          <a:ln w="57150">
            <a:gradFill>
              <a:gsLst>
                <a:gs pos="17000">
                  <a:srgbClr val="EE9012"/>
                </a:gs>
                <a:gs pos="44000">
                  <a:srgbClr val="DD219E"/>
                </a:gs>
                <a:gs pos="81000">
                  <a:srgbClr val="5A278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4190" y="429816"/>
            <a:ext cx="8365880" cy="627459"/>
          </a:xfrm>
        </p:spPr>
        <p:txBody>
          <a:bodyPr>
            <a:noAutofit/>
          </a:bodyPr>
          <a:lstStyle>
            <a:lvl1pPr marL="0" indent="0">
              <a:buNone/>
              <a:defRPr sz="2585" b="1">
                <a:solidFill>
                  <a:srgbClr val="5A2781"/>
                </a:solidFill>
                <a:latin typeface="Calibri" panose="020F0502020204030204" pitchFamily="34" charset="0"/>
              </a:defRPr>
            </a:lvl1pPr>
            <a:lvl2pPr marL="422042" indent="0">
              <a:buNone/>
              <a:defRPr sz="2585">
                <a:solidFill>
                  <a:srgbClr val="5A2781"/>
                </a:solidFill>
                <a:latin typeface="Calibri" panose="020F0502020204030204" pitchFamily="34" charset="0"/>
              </a:defRPr>
            </a:lvl2pPr>
            <a:lvl3pPr>
              <a:defRPr sz="2585">
                <a:latin typeface="Calibri" panose="020F0502020204030204" pitchFamily="34" charset="0"/>
              </a:defRPr>
            </a:lvl3pPr>
          </a:lstStyle>
          <a:p>
            <a:pPr lvl="0"/>
            <a:r>
              <a:rPr lang="en-US"/>
              <a:t>Main presentation title appears here</a:t>
            </a:r>
          </a:p>
          <a:p>
            <a:pPr lvl="1"/>
            <a:r>
              <a:rPr lang="en-US"/>
              <a:t>Sub-headline can appear here if required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94189" y="1443039"/>
            <a:ext cx="8365880" cy="299752"/>
          </a:xfrm>
        </p:spPr>
        <p:txBody>
          <a:bodyPr>
            <a:noAutofit/>
          </a:bodyPr>
          <a:lstStyle>
            <a:lvl1pPr marL="0" indent="0">
              <a:buNone/>
              <a:defRPr sz="2216" b="1">
                <a:solidFill>
                  <a:srgbClr val="DD219E"/>
                </a:solidFill>
              </a:defRPr>
            </a:lvl1pPr>
            <a:lvl2pPr marL="422042" indent="0">
              <a:buNone/>
              <a:defRPr sz="1847">
                <a:solidFill>
                  <a:srgbClr val="DD219E"/>
                </a:solidFill>
              </a:defRPr>
            </a:lvl2pPr>
            <a:lvl3pPr>
              <a:defRPr sz="1661">
                <a:solidFill>
                  <a:srgbClr val="DD219E"/>
                </a:solidFill>
              </a:defRPr>
            </a:lvl3pPr>
            <a:lvl4pPr>
              <a:defRPr sz="1477">
                <a:solidFill>
                  <a:srgbClr val="DD219E"/>
                </a:solidFill>
              </a:defRPr>
            </a:lvl4pPr>
            <a:lvl5pPr>
              <a:defRPr sz="1477">
                <a:solidFill>
                  <a:srgbClr val="DD219E"/>
                </a:solidFill>
              </a:defRPr>
            </a:lvl5pPr>
          </a:lstStyle>
          <a:p>
            <a:pPr lvl="0"/>
            <a:r>
              <a:rPr lang="en-US"/>
              <a:t>Sub-headlines should be in magenta / bold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394189" y="2114265"/>
            <a:ext cx="8365880" cy="2540794"/>
          </a:xfrm>
        </p:spPr>
        <p:txBody>
          <a:bodyPr/>
          <a:lstStyle>
            <a:lvl1pPr marL="0" indent="0">
              <a:buNone/>
              <a:defRPr b="0" baseline="0">
                <a:latin typeface="Calibri" panose="020F0502020204030204" pitchFamily="34" charset="0"/>
              </a:defRPr>
            </a:lvl1pPr>
            <a:lvl2pPr marL="422042" indent="0">
              <a:buNone/>
              <a:defRPr>
                <a:latin typeface="Calibri" panose="020F0502020204030204" pitchFamily="34" charset="0"/>
              </a:defRPr>
            </a:lvl2pPr>
            <a:lvl3pPr marL="844083" indent="0">
              <a:buNone/>
              <a:defRPr>
                <a:latin typeface="Calibri" panose="020F0502020204030204" pitchFamily="34" charset="0"/>
              </a:defRPr>
            </a:lvl3pPr>
            <a:lvl4pPr marL="1266124" indent="0">
              <a:buNone/>
              <a:defRPr>
                <a:latin typeface="Calibri" panose="020F0502020204030204" pitchFamily="34" charset="0"/>
              </a:defRPr>
            </a:lvl4pPr>
            <a:lvl5pPr marL="1688165" indent="0">
              <a:buNone/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Body content and detailed information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853" y="479374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1700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cxnSpLocks/>
          </p:cNvCxnSpPr>
          <p:nvPr userDrawn="1"/>
        </p:nvCxnSpPr>
        <p:spPr>
          <a:xfrm>
            <a:off x="0" y="349758"/>
            <a:ext cx="9144000" cy="0"/>
          </a:xfrm>
          <a:prstGeom prst="line">
            <a:avLst/>
          </a:prstGeom>
          <a:ln w="57150">
            <a:gradFill>
              <a:gsLst>
                <a:gs pos="17000">
                  <a:srgbClr val="EE9012"/>
                </a:gs>
                <a:gs pos="44000">
                  <a:srgbClr val="DD219E"/>
                </a:gs>
                <a:gs pos="81000">
                  <a:srgbClr val="5A278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89060" y="597912"/>
            <a:ext cx="8365880" cy="299752"/>
          </a:xfrm>
        </p:spPr>
        <p:txBody>
          <a:bodyPr>
            <a:noAutofit/>
          </a:bodyPr>
          <a:lstStyle>
            <a:lvl1pPr marL="0" indent="0">
              <a:buNone/>
              <a:defRPr sz="2216" b="1">
                <a:solidFill>
                  <a:srgbClr val="DD219E"/>
                </a:solidFill>
              </a:defRPr>
            </a:lvl1pPr>
            <a:lvl2pPr marL="422042" indent="0">
              <a:buNone/>
              <a:defRPr sz="1847">
                <a:solidFill>
                  <a:srgbClr val="DD219E"/>
                </a:solidFill>
              </a:defRPr>
            </a:lvl2pPr>
            <a:lvl3pPr>
              <a:defRPr sz="1661">
                <a:solidFill>
                  <a:srgbClr val="DD219E"/>
                </a:solidFill>
              </a:defRPr>
            </a:lvl3pPr>
            <a:lvl4pPr>
              <a:defRPr sz="1477">
                <a:solidFill>
                  <a:srgbClr val="DD219E"/>
                </a:solidFill>
              </a:defRPr>
            </a:lvl4pPr>
            <a:lvl5pPr>
              <a:defRPr sz="1477">
                <a:solidFill>
                  <a:srgbClr val="DD219E"/>
                </a:solidFill>
              </a:defRPr>
            </a:lvl5pPr>
          </a:lstStyle>
          <a:p>
            <a:pPr lvl="0"/>
            <a:r>
              <a:rPr lang="en-US"/>
              <a:t>Sub-headlines should be in magenta / bold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7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131" y="479374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55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1996633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616300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401C62B8-AF7E-4B7D-9538-1418B4BFEBEF}"/>
              </a:ext>
            </a:extLst>
          </p:cNvPr>
          <p:cNvGrpSpPr/>
          <p:nvPr userDrawn="1"/>
        </p:nvGrpSpPr>
        <p:grpSpPr>
          <a:xfrm>
            <a:off x="0" y="2041327"/>
            <a:ext cx="4906182" cy="1054894"/>
            <a:chOff x="0" y="2721769"/>
            <a:chExt cx="6541576" cy="1406525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C8B6B93A-A8F8-4F2B-BC71-4B643F447AE8}"/>
                </a:ext>
              </a:extLst>
            </p:cNvPr>
            <p:cNvSpPr/>
            <p:nvPr userDrawn="1"/>
          </p:nvSpPr>
          <p:spPr>
            <a:xfrm>
              <a:off x="0" y="2721769"/>
              <a:ext cx="5133975" cy="1406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C75FFB40-3AC2-49EB-8E48-A86BA5920297}"/>
                </a:ext>
              </a:extLst>
            </p:cNvPr>
            <p:cNvSpPr/>
            <p:nvPr userDrawn="1"/>
          </p:nvSpPr>
          <p:spPr>
            <a:xfrm>
              <a:off x="5133976" y="2721769"/>
              <a:ext cx="1407600" cy="14065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D6440B0-FCC9-4D31-ABFB-730764070B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690" y="3655351"/>
            <a:ext cx="822722" cy="314325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788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675">
                <a:solidFill>
                  <a:schemeClr val="bg1"/>
                </a:solidFill>
              </a:defRPr>
            </a:lvl4pPr>
            <a:lvl5pPr marL="1371600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  <a:p>
            <a:pPr lvl="0"/>
            <a:r>
              <a:rPr lang="en-GB" noProof="0"/>
              <a:t>Date</a:t>
            </a:r>
          </a:p>
        </p:txBody>
      </p:sp>
      <p:sp>
        <p:nvSpPr>
          <p:cNvPr id="16" name="Marcador de texto 7">
            <a:extLst>
              <a:ext uri="{FF2B5EF4-FFF2-40B4-BE49-F238E27FC236}">
                <a16:creationId xmlns:a16="http://schemas.microsoft.com/office/drawing/2014/main" id="{0FCADBF3-8EA9-40FC-ACDC-5AD02B297B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4451" y="3320143"/>
            <a:ext cx="3591731" cy="984741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342900" indent="0">
              <a:buNone/>
              <a:defRPr sz="788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675">
                <a:solidFill>
                  <a:schemeClr val="bg1"/>
                </a:solidFill>
              </a:defRPr>
            </a:lvl4pPr>
            <a:lvl5pPr marL="1371600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ar-AE" dirty="0"/>
              <a:t>انظر للأمام</a:t>
            </a:r>
            <a:endParaRPr lang="es-ES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35E0EAF-5FD4-4865-A795-3F2F136277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690" y="2041328"/>
            <a:ext cx="3551339" cy="1054893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s-ES" sz="45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GB" noProof="0"/>
              <a:t>Text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778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5"/>
            <a:ext cx="3954236" cy="994172"/>
          </a:xfrm>
        </p:spPr>
        <p:txBody>
          <a:bodyPr anchor="t">
            <a:noAutofit/>
          </a:bodyPr>
          <a:lstStyle>
            <a:lvl1pPr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n-GB" noProof="0" dirty="0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129999371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40p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51B967-5412-4F9E-949F-4173106E6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5"/>
            <a:ext cx="3954236" cy="209924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30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2625"/>
              </a:lnSpc>
            </a:pPr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95531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40px -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5"/>
            <a:ext cx="3954236" cy="2099243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 lang="en-GB" sz="300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2625"/>
              </a:lnSpc>
            </a:pPr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52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10 numbering-whit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A47D272-5350-465D-812F-44D6935CF0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0572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74D1E6A-C29F-40C3-A21F-64983EE009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572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B5F5ED8-32CC-43AE-95F2-320422A4B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0572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5A3565A-C592-4597-8606-88B881951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51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8ABFFFD-3581-4836-8C68-837FF6D9DD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51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1ECF6A5-EB6E-4BB8-871F-744ED5F472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51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14F4ACA-C450-4930-99A8-2FB7AB8A3E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4044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52EFDD8-F731-4DE7-9CB9-F51D16D142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4044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8EA6EF-76A1-4606-8285-B29DC6370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4044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029AB7C-C9FD-4FF0-8840-1E9FEB1632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15663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B7D9975-B0DF-400E-9270-5AE6A16D39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15663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044989C-0A51-44C3-8048-FBC92AD929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15663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BEE3F2E-37F1-4BCA-9F54-FFD13786F0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979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81DEBFA4-5978-4578-8F0C-7C39ED73E2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979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3281B3E2-E048-4F9F-96F2-EB4AC60190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979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89F656C-88AB-46B0-92BA-1E0F98BA0B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0572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BEC4AD53-A8EE-4A8B-A8A9-AF7C00B8DF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0572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5A282DFE-7C74-46C9-8D2C-83D7184D62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0572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02076EF-85B9-4278-AB82-23384D605D4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1451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E4437FC0-3723-4401-BC4E-7D0A28F732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1451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8883DC26-E441-464E-B954-44D6FF0981B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1451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968A70C8-EE78-46BE-9F38-09E41463BB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4044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CFA9B7E-C954-4371-A0B4-6839A16D66D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4044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6D71BA04-AABC-45E5-9656-45E0BB19D4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4044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2A0135A2-338E-4337-8F7D-C89BCB3010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15663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B47283B0-869D-4FF5-8A79-618919C330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15663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7254A4F-5904-4BFE-B81D-AE8C682CE01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215663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23349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tilte white - 58p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46586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botto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314575"/>
            <a:ext cx="9144000" cy="2828925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05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88397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bottom-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571750"/>
            <a:ext cx="9144000" cy="2571750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05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83551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tilte white - 58px-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6" name="Title 10">
            <a:extLst>
              <a:ext uri="{FF2B5EF4-FFF2-40B4-BE49-F238E27FC236}">
                <a16:creationId xmlns:a16="http://schemas.microsoft.com/office/drawing/2014/main" id="{E301087C-BD2B-7541-9238-92B3F39DC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05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95579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59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6783396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tilte white - 40px-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7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57215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Index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27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1 - white ba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57215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Index</a:t>
            </a:r>
          </a:p>
        </p:txBody>
      </p:sp>
      <p:pic>
        <p:nvPicPr>
          <p:cNvPr id="6" name="Imagen 15">
            <a:extLst>
              <a:ext uri="{FF2B5EF4-FFF2-40B4-BE49-F238E27FC236}">
                <a16:creationId xmlns:a16="http://schemas.microsoft.com/office/drawing/2014/main" id="{453EB7C4-31D5-474A-8970-1E387CA1C2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03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3 numbering-whit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7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6" y="2533136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21A2FA3-9D43-4A92-BB53-C7698B6C0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19939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1516BF46-331E-4EE6-9EA1-9358501A23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9939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A01B0FD0-AFAC-4AA1-88C2-4345601D73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9939" y="2533136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33748874-45FF-4B3C-AB09-363ED14409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082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0D897AB2-43AD-4AB6-A6A7-B46BC19FD3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0081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36A414C0-5AF1-4821-AB84-E5622E6E40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081" y="2533136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41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10 numbering-white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A47D272-5350-465D-812F-44D6935CF0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0572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74D1E6A-C29F-40C3-A21F-64983EE009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572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B5F5ED8-32CC-43AE-95F2-320422A4B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0572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5A3565A-C592-4597-8606-88B881951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51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8ABFFFD-3581-4836-8C68-837FF6D9DD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51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1ECF6A5-EB6E-4BB8-871F-744ED5F472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51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14F4ACA-C450-4930-99A8-2FB7AB8A3E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4044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52EFDD8-F731-4DE7-9CB9-F51D16D142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4044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8EA6EF-76A1-4606-8285-B29DC6370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4044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029AB7C-C9FD-4FF0-8840-1E9FEB1632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15663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B7D9975-B0DF-400E-9270-5AE6A16D39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15663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044989C-0A51-44C3-8048-FBC92AD929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15663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BEE3F2E-37F1-4BCA-9F54-FFD13786F0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979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81DEBFA4-5978-4578-8F0C-7C39ED73E2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979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3281B3E2-E048-4F9F-96F2-EB4AC60190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979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89F656C-88AB-46B0-92BA-1E0F98BA0B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0572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BEC4AD53-A8EE-4A8B-A8A9-AF7C00B8DF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0572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5A282DFE-7C74-46C9-8D2C-83D7184D62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0572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02076EF-85B9-4278-AB82-23384D605D4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1451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E4437FC0-3723-4401-BC4E-7D0A28F732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1451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8883DC26-E441-464E-B954-44D6FF0981B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1451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968A70C8-EE78-46BE-9F38-09E41463BB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4044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CFA9B7E-C954-4371-A0B4-6839A16D66D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4044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6D71BA04-AABC-45E5-9656-45E0BB19D4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4044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2A0135A2-338E-4337-8F7D-C89BCB3010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15663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B47283B0-869D-4FF5-8A79-618919C330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15663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7254A4F-5904-4BFE-B81D-AE8C682CE01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215663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4" name="Imagen 18">
            <a:extLst>
              <a:ext uri="{FF2B5EF4-FFF2-40B4-BE49-F238E27FC236}">
                <a16:creationId xmlns:a16="http://schemas.microsoft.com/office/drawing/2014/main" id="{32BD26A1-9AA8-4EBA-8DF9-36D7C057FF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23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28p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51B967-5412-4F9E-949F-4173106E6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4"/>
            <a:ext cx="3954236" cy="4075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21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2625"/>
              </a:lnSpc>
            </a:pPr>
            <a:r>
              <a:rPr lang="en-US" dirty="0"/>
              <a:t>Title</a:t>
            </a:r>
            <a:endParaRPr lang="en-GB" dirty="0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205062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51B967-5412-4F9E-949F-4173106E6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10498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1400" y="0"/>
            <a:ext cx="55626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B4CBA2-4A11-D145-9157-6A99F51D78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89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89314"/>
            <a:ext cx="9144000" cy="2982686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36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picture bi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0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811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  <a:lvl2pPr marL="460789" algn="l">
              <a:defRPr sz="1400">
                <a:solidFill>
                  <a:schemeClr val="tx2"/>
                </a:solidFill>
              </a:defRPr>
            </a:lvl2pPr>
            <a:lvl3pPr marL="691183" indent="-230394" algn="l">
              <a:defRPr sz="1200">
                <a:solidFill>
                  <a:schemeClr val="tx2"/>
                </a:solidFill>
              </a:defRPr>
            </a:lvl3pPr>
            <a:lvl4pPr marL="921577" algn="l">
              <a:defRPr sz="1000">
                <a:solidFill>
                  <a:schemeClr val="tx2"/>
                </a:solidFill>
              </a:defRPr>
            </a:lvl4pPr>
            <a:lvl5pPr marL="1151972" algn="l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4900084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e + photo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72100" y="0"/>
            <a:ext cx="37719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5049" y="333375"/>
            <a:ext cx="3308405" cy="1285875"/>
          </a:xfrm>
        </p:spPr>
        <p:txBody>
          <a:bodyPr anchor="t">
            <a:normAutofit/>
          </a:bodyPr>
          <a:lstStyle>
            <a:lvl1pPr marL="0" indent="0">
              <a:buNone/>
              <a:defRPr sz="405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19D4150-7ED4-44E1-9278-A64CF1A07A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049" y="1588294"/>
            <a:ext cx="1825227" cy="506644"/>
          </a:xfrm>
        </p:spPr>
        <p:txBody>
          <a:bodyPr anchor="t">
            <a:normAutofit/>
          </a:bodyPr>
          <a:lstStyle>
            <a:lvl1pPr marL="0" indent="0">
              <a:lnSpc>
                <a:spcPts val="1350"/>
              </a:lnSpc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38F533F4-2B2D-4957-A6B1-BAC7D7475E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8" y="4624240"/>
            <a:ext cx="532432" cy="2761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24180B9-A209-426D-85FB-7FBFFC9166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5049" y="2173605"/>
            <a:ext cx="1825227" cy="924965"/>
          </a:xfrm>
        </p:spPr>
        <p:txBody>
          <a:bodyPr anchor="t">
            <a:normAutofit/>
          </a:bodyPr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Lorem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5D09A63-14BB-44E9-B249-B4E353124A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66691" y="3699275"/>
            <a:ext cx="1825227" cy="1201064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2827026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e + photo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719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5680" y="333375"/>
            <a:ext cx="3308405" cy="1285875"/>
          </a:xfrm>
        </p:spPr>
        <p:txBody>
          <a:bodyPr anchor="t">
            <a:normAutofit/>
          </a:bodyPr>
          <a:lstStyle>
            <a:lvl1pPr marL="0" indent="0" algn="r">
              <a:buNone/>
              <a:defRPr sz="405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19D4150-7ED4-44E1-9278-A64CF1A07A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8858" y="1569461"/>
            <a:ext cx="1825227" cy="804862"/>
          </a:xfrm>
        </p:spPr>
        <p:txBody>
          <a:bodyPr vert="horz" lIns="0" tIns="0" rIns="0" bIns="0" rtlCol="0" anchor="t">
            <a:normAutofit/>
          </a:bodyPr>
          <a:lstStyle>
            <a:lvl1pPr marL="0" indent="0" algn="r">
              <a:spcBef>
                <a:spcPts val="0"/>
              </a:spcBef>
              <a:buNone/>
              <a:defRPr lang="en-GB" sz="1500" noProof="0" dirty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marL="171450" lvl="0" indent="-171450">
              <a:lnSpc>
                <a:spcPts val="1500"/>
              </a:lnSpc>
            </a:pPr>
            <a:r>
              <a:rPr lang="en-GB" noProof="0" dirty="0"/>
              <a:t>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47A2C88-237D-4635-8053-82C5565C3B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858" y="2173605"/>
            <a:ext cx="1825227" cy="924965"/>
          </a:xfrm>
        </p:spPr>
        <p:txBody>
          <a:bodyPr anchor="t">
            <a:normAutofit/>
          </a:bodyPr>
          <a:lstStyle>
            <a:lvl1pPr marL="0" indent="0" algn="r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Lorem</a:t>
            </a:r>
          </a:p>
        </p:txBody>
      </p:sp>
      <p:pic>
        <p:nvPicPr>
          <p:cNvPr id="10" name="Imagen 15">
            <a:extLst>
              <a:ext uri="{FF2B5EF4-FFF2-40B4-BE49-F238E27FC236}">
                <a16:creationId xmlns:a16="http://schemas.microsoft.com/office/drawing/2014/main" id="{7BDA456C-ED12-4C3A-9249-6A55B1F1DE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24240"/>
            <a:ext cx="532432" cy="2761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534B809-1632-46C4-8015-AE109AA5FE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16036" y="3203775"/>
            <a:ext cx="3308405" cy="1285875"/>
          </a:xfrm>
        </p:spPr>
        <p:txBody>
          <a:bodyPr anchor="b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03930B8-96CA-4F99-AF81-00BBECAD72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16036" y="4541607"/>
            <a:ext cx="1825227" cy="425681"/>
          </a:xfr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96122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1223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228004"/>
            <a:ext cx="3840717" cy="316706"/>
          </a:xfrm>
        </p:spPr>
        <p:txBody>
          <a:bodyPr anchor="ctr">
            <a:noAutofit/>
          </a:bodyPr>
          <a:lstStyle>
            <a:lvl1pPr marL="0" indent="0">
              <a:buNone/>
              <a:defRPr sz="405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FCB22C4-994A-415D-9E24-051345615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2635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32288C5-4ECA-4C24-B3CD-F2F7A3663D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4047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F3BE437-F41A-4ACC-9602-79DCEB955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85459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B197D0-4883-48D8-8B67-41F5FC9C1D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1223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C4521B7-B4BE-4C69-903F-A9F6013288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2635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FEBC72E-D820-4566-BC9D-6D054BB5A4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4047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22EFAA0-B9F2-4CE7-8112-F7593E28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5459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056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 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1223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228004"/>
            <a:ext cx="3840717" cy="316706"/>
          </a:xfrm>
        </p:spPr>
        <p:txBody>
          <a:bodyPr anchor="ctr">
            <a:noAutofit/>
          </a:bodyPr>
          <a:lstStyle>
            <a:lvl1pPr marL="0" indent="0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FCB22C4-994A-415D-9E24-051345615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2635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32288C5-4ECA-4C24-B3CD-F2F7A3663D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4047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F3BE437-F41A-4ACC-9602-79DCEB955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85459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B197D0-4883-48D8-8B67-41F5FC9C1D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1223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C4521B7-B4BE-4C69-903F-A9F6013288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2635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FEBC72E-D820-4566-BC9D-6D054BB5A4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4047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22EFAA0-B9F2-4CE7-8112-F7593E28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5459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B04D250-4D43-4B8F-B972-9651FAD31A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31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FF35A0E0-62D3-4FBD-8D67-26160B8478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9144001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 dirty="0"/>
              <a:t>Picture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538ECC-FBC7-E648-9124-B790651C4F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4" name="Imagen 15">
            <a:extLst>
              <a:ext uri="{FF2B5EF4-FFF2-40B4-BE49-F238E27FC236}">
                <a16:creationId xmlns:a16="http://schemas.microsoft.com/office/drawing/2014/main" id="{19E85DE4-C4F9-8540-AA9F-F4FC91994E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24240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41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6414E-AA01-4809-A7B6-36B78DC1FA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66" y="271463"/>
            <a:ext cx="1876500" cy="398859"/>
          </a:xfrm>
        </p:spPr>
        <p:txBody>
          <a:bodyPr anchor="t">
            <a:normAutofit/>
          </a:bodyPr>
          <a:lstStyle>
            <a:lvl1pPr>
              <a:defRPr sz="2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 noProof="0" dirty="0"/>
              <a:t>Headline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D1F6BF33-A93D-4AA4-9CED-332F66432A0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840355" y="280987"/>
            <a:ext cx="2182828" cy="38933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14E2DBA-1F54-4B02-8D5E-1BC9FFFCC5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4066" y="148515"/>
            <a:ext cx="1876500" cy="132472"/>
          </a:xfrm>
        </p:spPr>
        <p:txBody>
          <a:bodyPr anchor="ctr">
            <a:noAutofit/>
          </a:bodyPr>
          <a:lstStyle>
            <a:lvl1pPr marL="0" indent="0">
              <a:buNone/>
              <a:defRPr sz="788" b="1">
                <a:solidFill>
                  <a:schemeClr val="tx2"/>
                </a:solidFill>
              </a:defRPr>
            </a:lvl1pPr>
            <a:lvl5pPr algn="l">
              <a:defRPr/>
            </a:lvl5pPr>
          </a:lstStyle>
          <a:p>
            <a:pPr lvl="0"/>
            <a:r>
              <a:rPr lang="en-GB" noProof="0"/>
              <a:t>Section name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EDB3BD6D-C00E-4497-A04E-9004C7FDE27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44066" y="1637704"/>
            <a:ext cx="1713309" cy="277296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Body copy</a:t>
            </a:r>
          </a:p>
        </p:txBody>
      </p:sp>
      <p:sp>
        <p:nvSpPr>
          <p:cNvPr id="4" name="Marcador de gráfico 3">
            <a:extLst>
              <a:ext uri="{FF2B5EF4-FFF2-40B4-BE49-F238E27FC236}">
                <a16:creationId xmlns:a16="http://schemas.microsoft.com/office/drawing/2014/main" id="{C26810D2-9401-473C-968D-E11C1C23C5F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840354" y="1038225"/>
            <a:ext cx="1836000" cy="183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 dirty="0"/>
              <a:t>Chart</a:t>
            </a:r>
          </a:p>
        </p:txBody>
      </p:sp>
      <p:sp>
        <p:nvSpPr>
          <p:cNvPr id="26" name="Marcador de gráfico 3">
            <a:extLst>
              <a:ext uri="{FF2B5EF4-FFF2-40B4-BE49-F238E27FC236}">
                <a16:creationId xmlns:a16="http://schemas.microsoft.com/office/drawing/2014/main" id="{41270453-44BF-4D35-B9A2-F017DD611FB0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4676354" y="1545431"/>
            <a:ext cx="1836000" cy="183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 dirty="0"/>
              <a:t>Chart</a:t>
            </a:r>
          </a:p>
        </p:txBody>
      </p:sp>
      <p:sp>
        <p:nvSpPr>
          <p:cNvPr id="27" name="Marcador de gráfico 3">
            <a:extLst>
              <a:ext uri="{FF2B5EF4-FFF2-40B4-BE49-F238E27FC236}">
                <a16:creationId xmlns:a16="http://schemas.microsoft.com/office/drawing/2014/main" id="{D94DBB1D-B1BB-4E74-BF19-5E83715EA94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083298" y="2799187"/>
            <a:ext cx="1836000" cy="183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 dirty="0"/>
              <a:t>Chart</a:t>
            </a:r>
          </a:p>
        </p:txBody>
      </p:sp>
      <p:sp>
        <p:nvSpPr>
          <p:cNvPr id="29" name="Marcador de texto 3">
            <a:extLst>
              <a:ext uri="{FF2B5EF4-FFF2-40B4-BE49-F238E27FC236}">
                <a16:creationId xmlns:a16="http://schemas.microsoft.com/office/drawing/2014/main" id="{6E817009-54F8-4AE8-88D3-8F8938492AD8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7342176" y="1626198"/>
            <a:ext cx="1330336" cy="330028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050" b="1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819EF33A-A237-443D-8714-997C2364B8FF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7342176" y="2406736"/>
            <a:ext cx="1330336" cy="330028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050" b="1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7933D1EC-D4DB-4F08-982A-E141E7D152B8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7342176" y="3187275"/>
            <a:ext cx="1330336" cy="330028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050" b="1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14" name="Imagen 15">
            <a:extLst>
              <a:ext uri="{FF2B5EF4-FFF2-40B4-BE49-F238E27FC236}">
                <a16:creationId xmlns:a16="http://schemas.microsoft.com/office/drawing/2014/main" id="{5F4FC60C-FEFB-DF48-A2BE-60DAB8BC8A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24240"/>
            <a:ext cx="532432" cy="276100"/>
          </a:xfrm>
          <a:prstGeom prst="rect">
            <a:avLst/>
          </a:prstGeom>
        </p:spPr>
      </p:pic>
      <p:sp>
        <p:nvSpPr>
          <p:cNvPr id="16" name="Marcador de texto 19">
            <a:extLst>
              <a:ext uri="{FF2B5EF4-FFF2-40B4-BE49-F238E27FC236}">
                <a16:creationId xmlns:a16="http://schemas.microsoft.com/office/drawing/2014/main" id="{731EEE27-BE88-514E-8BDF-4A118A89DD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12292571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35851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401C62B8-AF7E-4B7D-9538-1418B4BFEBEF}"/>
              </a:ext>
            </a:extLst>
          </p:cNvPr>
          <p:cNvGrpSpPr/>
          <p:nvPr userDrawn="1"/>
        </p:nvGrpSpPr>
        <p:grpSpPr>
          <a:xfrm>
            <a:off x="0" y="2041328"/>
            <a:ext cx="4906182" cy="1054894"/>
            <a:chOff x="0" y="2721769"/>
            <a:chExt cx="6541576" cy="1406525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C8B6B93A-A8F8-4F2B-BC71-4B643F447AE8}"/>
                </a:ext>
              </a:extLst>
            </p:cNvPr>
            <p:cNvSpPr/>
            <p:nvPr userDrawn="1"/>
          </p:nvSpPr>
          <p:spPr>
            <a:xfrm>
              <a:off x="0" y="2721769"/>
              <a:ext cx="5133975" cy="1406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C75FFB40-3AC2-49EB-8E48-A86BA5920297}"/>
                </a:ext>
              </a:extLst>
            </p:cNvPr>
            <p:cNvSpPr/>
            <p:nvPr userDrawn="1"/>
          </p:nvSpPr>
          <p:spPr>
            <a:xfrm>
              <a:off x="5133976" y="2721769"/>
              <a:ext cx="1407600" cy="14065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/>
            </a:p>
          </p:txBody>
        </p:sp>
      </p:grp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D6440B0-FCC9-4D31-ABFB-730764070B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690" y="3655352"/>
            <a:ext cx="822722" cy="314325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25">
                <a:solidFill>
                  <a:schemeClr val="bg1"/>
                </a:solidFill>
              </a:defRPr>
            </a:lvl1pPr>
            <a:lvl2pPr marL="342892" indent="0">
              <a:buNone/>
              <a:defRPr sz="788">
                <a:solidFill>
                  <a:schemeClr val="bg1"/>
                </a:solidFill>
              </a:defRPr>
            </a:lvl2pPr>
            <a:lvl3pPr marL="685783" indent="0">
              <a:buNone/>
              <a:defRPr sz="750">
                <a:solidFill>
                  <a:schemeClr val="bg1"/>
                </a:solidFill>
              </a:defRPr>
            </a:lvl3pPr>
            <a:lvl4pPr marL="1028675" indent="0">
              <a:buNone/>
              <a:defRPr sz="675">
                <a:solidFill>
                  <a:schemeClr val="bg1"/>
                </a:solidFill>
              </a:defRPr>
            </a:lvl4pPr>
            <a:lvl5pPr marL="1371566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  <a:p>
            <a:pPr lvl="0"/>
            <a:r>
              <a:rPr lang="en-GB" noProof="0"/>
              <a:t>Date</a:t>
            </a:r>
          </a:p>
        </p:txBody>
      </p:sp>
      <p:sp>
        <p:nvSpPr>
          <p:cNvPr id="16" name="Marcador de texto 7">
            <a:extLst>
              <a:ext uri="{FF2B5EF4-FFF2-40B4-BE49-F238E27FC236}">
                <a16:creationId xmlns:a16="http://schemas.microsoft.com/office/drawing/2014/main" id="{0FCADBF3-8EA9-40FC-ACDC-5AD02B297B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4452" y="3320144"/>
            <a:ext cx="3591731" cy="984741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342892" indent="0">
              <a:buNone/>
              <a:defRPr sz="788">
                <a:solidFill>
                  <a:schemeClr val="bg1"/>
                </a:solidFill>
              </a:defRPr>
            </a:lvl2pPr>
            <a:lvl3pPr marL="685783" indent="0">
              <a:buNone/>
              <a:defRPr sz="750">
                <a:solidFill>
                  <a:schemeClr val="bg1"/>
                </a:solidFill>
              </a:defRPr>
            </a:lvl3pPr>
            <a:lvl4pPr marL="1028675" indent="0">
              <a:buNone/>
              <a:defRPr sz="675">
                <a:solidFill>
                  <a:schemeClr val="bg1"/>
                </a:solidFill>
              </a:defRPr>
            </a:lvl4pPr>
            <a:lvl5pPr marL="1371566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ar-AE"/>
              <a:t>انظر للأمام</a:t>
            </a:r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35E0EAF-5FD4-4865-A795-3F2F136277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691" y="2041328"/>
            <a:ext cx="3551339" cy="1054893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s-ES" sz="45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GB" noProof="0"/>
              <a:t>Text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6" y="4634866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1333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425" y="4766484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5"/>
            <a:ext cx="3954236" cy="994172"/>
          </a:xfrm>
        </p:spPr>
        <p:txBody>
          <a:bodyPr anchor="t">
            <a:noAutofit/>
          </a:bodyPr>
          <a:lstStyle>
            <a:lvl1pPr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7" y="177148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46" indent="0">
              <a:buNone/>
              <a:defRPr lang="es-ES" sz="1350" smtClean="0"/>
            </a:lvl2pPr>
            <a:lvl3pPr marL="514337" indent="0">
              <a:buNone/>
              <a:defRPr lang="es-ES" sz="1350" smtClean="0"/>
            </a:lvl3pPr>
            <a:lvl4pPr marL="814368" indent="0">
              <a:buFont typeface="Arial" panose="020B0604020202020204" pitchFamily="34" charset="0"/>
              <a:buNone/>
              <a:defRPr lang="es-ES" smtClean="0"/>
            </a:lvl4pPr>
            <a:lvl5pPr marL="1200120" indent="0">
              <a:buNone/>
              <a:defRPr lang="es-ES"/>
            </a:lvl5pPr>
          </a:lstStyle>
          <a:p>
            <a:pPr marL="0" lvl="0"/>
            <a:r>
              <a:rPr lang="en-GB" noProof="0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260815187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40p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51B967-5412-4F9E-949F-4173106E6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6" y="4634866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6"/>
            <a:ext cx="3954236" cy="209924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30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2625"/>
              </a:lnSpc>
            </a:pPr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7" y="177148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46" indent="0">
              <a:buNone/>
              <a:defRPr lang="es-ES" sz="1350" smtClean="0"/>
            </a:lvl2pPr>
            <a:lvl3pPr marL="514337" indent="0">
              <a:buNone/>
              <a:defRPr lang="es-ES" sz="1350" smtClean="0"/>
            </a:lvl3pPr>
            <a:lvl4pPr marL="814368" indent="0">
              <a:buFont typeface="Arial" panose="020B0604020202020204" pitchFamily="34" charset="0"/>
              <a:buNone/>
              <a:defRPr lang="es-ES" smtClean="0"/>
            </a:lvl4pPr>
            <a:lvl5pPr marL="120012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751345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9060489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40px -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6" y="4634866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6"/>
            <a:ext cx="3954236" cy="2099243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 lang="en-GB" sz="300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2625"/>
              </a:lnSpc>
            </a:pPr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7" y="177148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46" indent="0">
              <a:buNone/>
              <a:defRPr lang="es-ES" sz="1350" smtClean="0"/>
            </a:lvl2pPr>
            <a:lvl3pPr marL="514337" indent="0">
              <a:buNone/>
              <a:defRPr lang="es-ES" sz="1350" smtClean="0"/>
            </a:lvl3pPr>
            <a:lvl4pPr marL="814368" indent="0">
              <a:buFont typeface="Arial" panose="020B0604020202020204" pitchFamily="34" charset="0"/>
              <a:buNone/>
              <a:defRPr lang="es-ES" smtClean="0"/>
            </a:lvl4pPr>
            <a:lvl5pPr marL="120012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424" y="4762290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0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10 numbering-whit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6" y="4634866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7" y="177148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46" indent="0">
              <a:buNone/>
              <a:defRPr lang="es-ES" sz="1350" smtClean="0"/>
            </a:lvl2pPr>
            <a:lvl3pPr marL="514337" indent="0">
              <a:buNone/>
              <a:defRPr lang="es-ES" sz="1350" smtClean="0"/>
            </a:lvl3pPr>
            <a:lvl4pPr marL="814368" indent="0">
              <a:buFont typeface="Arial" panose="020B0604020202020204" pitchFamily="34" charset="0"/>
              <a:buNone/>
              <a:defRPr lang="es-ES" smtClean="0"/>
            </a:lvl4pPr>
            <a:lvl5pPr marL="120012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424" y="4762290"/>
            <a:ext cx="532432" cy="2761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8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A47D272-5350-465D-812F-44D6935CF0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05728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74D1E6A-C29F-40C3-A21F-64983EE009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572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B5F5ED8-32CC-43AE-95F2-320422A4B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0572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5A3565A-C592-4597-8606-88B881951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513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8ABFFFD-3581-4836-8C68-837FF6D9DD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51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1ECF6A5-EB6E-4BB8-871F-744ED5F472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51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14F4ACA-C450-4930-99A8-2FB7AB8A3E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40443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52EFDD8-F731-4DE7-9CB9-F51D16D142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4044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8EA6EF-76A1-4606-8285-B29DC6370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4044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029AB7C-C9FD-4FF0-8840-1E9FEB1632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15664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B7D9975-B0DF-400E-9270-5AE6A16D39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15664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044989C-0A51-44C3-8048-FBC92AD929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15664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BEE3F2E-37F1-4BCA-9F54-FFD13786F0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9798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81DEBFA4-5978-4578-8F0C-7C39ED73E2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979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3281B3E2-E048-4F9F-96F2-EB4AC60190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979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89F656C-88AB-46B0-92BA-1E0F98BA0B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05728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BEC4AD53-A8EE-4A8B-A8A9-AF7C00B8DF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0572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5A282DFE-7C74-46C9-8D2C-83D7184D62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0572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02076EF-85B9-4278-AB82-23384D605D4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14513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E4437FC0-3723-4401-BC4E-7D0A28F732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1451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8883DC26-E441-464E-B954-44D6FF0981B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1451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968A70C8-EE78-46BE-9F38-09E41463BB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40443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CFA9B7E-C954-4371-A0B4-6839A16D66D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4044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6D71BA04-AABC-45E5-9656-45E0BB19D4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4044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2A0135A2-338E-4337-8F7D-C89BCB3010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15664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B47283B0-869D-4FF5-8A79-618919C330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15664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7254A4F-5904-4BFE-B81D-AE8C682CE01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215664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3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4863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tilte white - 58p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7" y="177148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46" indent="0">
              <a:buNone/>
              <a:defRPr lang="es-ES" sz="1350" smtClean="0"/>
            </a:lvl2pPr>
            <a:lvl3pPr marL="514337" indent="0">
              <a:buNone/>
              <a:defRPr lang="es-ES" sz="1350" smtClean="0"/>
            </a:lvl3pPr>
            <a:lvl4pPr marL="814368" indent="0">
              <a:buFont typeface="Arial" panose="020B0604020202020204" pitchFamily="34" charset="0"/>
              <a:buNone/>
              <a:defRPr lang="es-ES" smtClean="0"/>
            </a:lvl4pPr>
            <a:lvl5pPr marL="120012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3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3243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botto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314576"/>
            <a:ext cx="9144000" cy="2828925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3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05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43390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bottom-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571750"/>
            <a:ext cx="9144000" cy="2571750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3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05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85083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tilte white - 58px-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7" y="177148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46" indent="0">
              <a:buNone/>
              <a:defRPr lang="es-ES" sz="1350" smtClean="0"/>
            </a:lvl2pPr>
            <a:lvl3pPr marL="514337" indent="0">
              <a:buNone/>
              <a:defRPr lang="es-ES" sz="1350" smtClean="0"/>
            </a:lvl3pPr>
            <a:lvl4pPr marL="814368" indent="0">
              <a:buFont typeface="Arial" panose="020B0604020202020204" pitchFamily="34" charset="0"/>
              <a:buNone/>
              <a:defRPr lang="es-ES" smtClean="0"/>
            </a:lvl4pPr>
            <a:lvl5pPr marL="120012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425" y="4752630"/>
            <a:ext cx="530948" cy="265475"/>
          </a:xfrm>
          <a:prstGeom prst="rect">
            <a:avLst/>
          </a:prstGeom>
        </p:spPr>
      </p:pic>
      <p:sp>
        <p:nvSpPr>
          <p:cNvPr id="6" name="Title 10">
            <a:extLst>
              <a:ext uri="{FF2B5EF4-FFF2-40B4-BE49-F238E27FC236}">
                <a16:creationId xmlns:a16="http://schemas.microsoft.com/office/drawing/2014/main" id="{E301087C-BD2B-7541-9238-92B3F39DC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3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05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0043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tilte white - 40px-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7" y="177148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46" indent="0">
              <a:buNone/>
              <a:defRPr lang="es-ES" sz="1350" smtClean="0"/>
            </a:lvl2pPr>
            <a:lvl3pPr marL="514337" indent="0">
              <a:buNone/>
              <a:defRPr lang="es-ES" sz="1350" smtClean="0"/>
            </a:lvl3pPr>
            <a:lvl4pPr marL="814368" indent="0">
              <a:buFont typeface="Arial" panose="020B0604020202020204" pitchFamily="34" charset="0"/>
              <a:buNone/>
              <a:defRPr lang="es-ES" smtClean="0"/>
            </a:lvl4pPr>
            <a:lvl5pPr marL="120012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3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425" y="4759557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82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7" y="177148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46" indent="0">
              <a:buNone/>
              <a:defRPr lang="es-ES" sz="1350" smtClean="0"/>
            </a:lvl2pPr>
            <a:lvl3pPr marL="514337" indent="0">
              <a:buNone/>
              <a:defRPr lang="es-ES" sz="1350" smtClean="0"/>
            </a:lvl3pPr>
            <a:lvl4pPr marL="814368" indent="0">
              <a:buFont typeface="Arial" panose="020B0604020202020204" pitchFamily="34" charset="0"/>
              <a:buNone/>
              <a:defRPr lang="es-ES" smtClean="0"/>
            </a:lvl4pPr>
            <a:lvl5pPr marL="120012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3"/>
            <a:ext cx="3949304" cy="57215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Index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425" y="4752630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1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1 - white ba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7" y="177148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46" indent="0">
              <a:buNone/>
              <a:defRPr lang="es-ES" sz="1350" smtClean="0"/>
            </a:lvl2pPr>
            <a:lvl3pPr marL="514337" indent="0">
              <a:buNone/>
              <a:defRPr lang="es-ES" sz="1350" smtClean="0"/>
            </a:lvl3pPr>
            <a:lvl4pPr marL="814368" indent="0">
              <a:buFont typeface="Arial" panose="020B0604020202020204" pitchFamily="34" charset="0"/>
              <a:buNone/>
              <a:defRPr lang="es-ES" smtClean="0"/>
            </a:lvl4pPr>
            <a:lvl5pPr marL="120012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3"/>
            <a:ext cx="3949304" cy="57215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Index</a:t>
            </a:r>
          </a:p>
        </p:txBody>
      </p:sp>
      <p:pic>
        <p:nvPicPr>
          <p:cNvPr id="6" name="Imagen 15">
            <a:extLst>
              <a:ext uri="{FF2B5EF4-FFF2-40B4-BE49-F238E27FC236}">
                <a16:creationId xmlns:a16="http://schemas.microsoft.com/office/drawing/2014/main" id="{453EB7C4-31D5-474A-8970-1E387CA1C2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424" y="4759341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44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3 numbering-whit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6" y="4634866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7" y="177148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46" indent="0">
              <a:buNone/>
              <a:defRPr lang="es-ES" sz="1350" smtClean="0"/>
            </a:lvl2pPr>
            <a:lvl3pPr marL="514337" indent="0">
              <a:buNone/>
              <a:defRPr lang="es-ES" sz="1350" smtClean="0"/>
            </a:lvl3pPr>
            <a:lvl4pPr marL="814368" indent="0">
              <a:buFont typeface="Arial" panose="020B0604020202020204" pitchFamily="34" charset="0"/>
              <a:buNone/>
              <a:defRPr lang="es-ES" smtClean="0"/>
            </a:lvl4pPr>
            <a:lvl5pPr marL="120012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587" y="4767603"/>
            <a:ext cx="532432" cy="2761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8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6" y="2533137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3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21A2FA3-9D43-4A92-BB53-C7698B6C0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19940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1516BF46-331E-4EE6-9EA1-9358501A23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9940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A01B0FD0-AFAC-4AA1-88C2-4345601D73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9940" y="2533137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33748874-45FF-4B3C-AB09-363ED14409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083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0D897AB2-43AD-4AB6-A6A7-B46BC19FD3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0081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36A414C0-5AF1-4821-AB84-E5622E6E40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081" y="2533137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315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8810288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10 numbering-white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7" y="177148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46" indent="0">
              <a:buNone/>
              <a:defRPr lang="es-ES" sz="1350" smtClean="0"/>
            </a:lvl2pPr>
            <a:lvl3pPr marL="514337" indent="0">
              <a:buNone/>
              <a:defRPr lang="es-ES" sz="1350" smtClean="0"/>
            </a:lvl3pPr>
            <a:lvl4pPr marL="814368" indent="0">
              <a:buFont typeface="Arial" panose="020B0604020202020204" pitchFamily="34" charset="0"/>
              <a:buNone/>
              <a:defRPr lang="es-ES" smtClean="0"/>
            </a:lvl4pPr>
            <a:lvl5pPr marL="120012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8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A47D272-5350-465D-812F-44D6935CF0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05728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74D1E6A-C29F-40C3-A21F-64983EE009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572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B5F5ED8-32CC-43AE-95F2-320422A4B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0572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5A3565A-C592-4597-8606-88B881951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513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8ABFFFD-3581-4836-8C68-837FF6D9DD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51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1ECF6A5-EB6E-4BB8-871F-744ED5F472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51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14F4ACA-C450-4930-99A8-2FB7AB8A3E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40443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52EFDD8-F731-4DE7-9CB9-F51D16D142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4044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8EA6EF-76A1-4606-8285-B29DC6370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4044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029AB7C-C9FD-4FF0-8840-1E9FEB1632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15664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B7D9975-B0DF-400E-9270-5AE6A16D39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15664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044989C-0A51-44C3-8048-FBC92AD929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15664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BEE3F2E-37F1-4BCA-9F54-FFD13786F0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9798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81DEBFA4-5978-4578-8F0C-7C39ED73E2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979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3281B3E2-E048-4F9F-96F2-EB4AC60190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979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89F656C-88AB-46B0-92BA-1E0F98BA0B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05728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BEC4AD53-A8EE-4A8B-A8A9-AF7C00B8DF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0572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5A282DFE-7C74-46C9-8D2C-83D7184D62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0572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02076EF-85B9-4278-AB82-23384D605D4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14513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E4437FC0-3723-4401-BC4E-7D0A28F732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1451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8883DC26-E441-464E-B954-44D6FF0981B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1451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968A70C8-EE78-46BE-9F38-09E41463BB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40443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CFA9B7E-C954-4371-A0B4-6839A16D66D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4044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6D71BA04-AABC-45E5-9656-45E0BB19D4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4044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2A0135A2-338E-4337-8F7D-C89BCB3010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15664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B47283B0-869D-4FF5-8A79-618919C330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15664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7254A4F-5904-4BFE-B81D-AE8C682CE01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215664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3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pic>
        <p:nvPicPr>
          <p:cNvPr id="44" name="Imagen 18">
            <a:extLst>
              <a:ext uri="{FF2B5EF4-FFF2-40B4-BE49-F238E27FC236}">
                <a16:creationId xmlns:a16="http://schemas.microsoft.com/office/drawing/2014/main" id="{32BD26A1-9AA8-4EBA-8DF9-36D7C057F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91" y="4773411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6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28p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51B967-5412-4F9E-949F-4173106E6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6" y="4634866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4"/>
            <a:ext cx="3954236" cy="4075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21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2625"/>
              </a:lnSpc>
            </a:pPr>
            <a:r>
              <a:rPr lang="en-US"/>
              <a:t>Title</a:t>
            </a:r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7" y="177148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46" indent="0">
              <a:buNone/>
              <a:defRPr lang="es-ES" sz="1350" smtClean="0"/>
            </a:lvl2pPr>
            <a:lvl3pPr marL="514337" indent="0">
              <a:buNone/>
              <a:defRPr lang="es-ES" sz="1350" smtClean="0"/>
            </a:lvl3pPr>
            <a:lvl4pPr marL="814368" indent="0">
              <a:buFont typeface="Arial" panose="020B0604020202020204" pitchFamily="34" charset="0"/>
              <a:buNone/>
              <a:defRPr lang="es-ES" smtClean="0"/>
            </a:lvl4pPr>
            <a:lvl5pPr marL="120012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015200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51B967-5412-4F9E-949F-4173106E6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6" y="4634866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7" y="177148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46" indent="0">
              <a:buNone/>
              <a:defRPr lang="es-ES" sz="1350" smtClean="0"/>
            </a:lvl2pPr>
            <a:lvl3pPr marL="514337" indent="0">
              <a:buNone/>
              <a:defRPr lang="es-ES" sz="1350" smtClean="0"/>
            </a:lvl3pPr>
            <a:lvl4pPr marL="814368" indent="0">
              <a:buFont typeface="Arial" panose="020B0604020202020204" pitchFamily="34" charset="0"/>
              <a:buNone/>
              <a:defRPr lang="es-ES" smtClean="0"/>
            </a:lvl4pPr>
            <a:lvl5pPr marL="120012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554011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1400" y="0"/>
            <a:ext cx="55626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7" y="177148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46" indent="0">
              <a:buNone/>
              <a:defRPr lang="es-ES" sz="1350" smtClean="0"/>
            </a:lvl2pPr>
            <a:lvl3pPr marL="514337" indent="0">
              <a:buNone/>
              <a:defRPr lang="es-ES" sz="1350" smtClean="0"/>
            </a:lvl3pPr>
            <a:lvl4pPr marL="814368" indent="0">
              <a:buFont typeface="Arial" panose="020B0604020202020204" pitchFamily="34" charset="0"/>
              <a:buNone/>
              <a:defRPr lang="es-ES" smtClean="0"/>
            </a:lvl4pPr>
            <a:lvl5pPr marL="120012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B4CBA2-4A11-D145-9157-6A99F51D78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6" y="4634866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21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89314"/>
            <a:ext cx="9144000" cy="2982686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7" y="177148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1"/>
                </a:solidFill>
              </a:defRPr>
            </a:lvl1pPr>
            <a:lvl2pPr marL="171446" indent="0">
              <a:buNone/>
              <a:defRPr lang="es-ES" sz="1350" smtClean="0"/>
            </a:lvl2pPr>
            <a:lvl3pPr marL="514337" indent="0">
              <a:buNone/>
              <a:defRPr lang="es-ES" sz="1350" smtClean="0"/>
            </a:lvl3pPr>
            <a:lvl4pPr marL="814368" indent="0">
              <a:buFont typeface="Arial" panose="020B0604020202020204" pitchFamily="34" charset="0"/>
              <a:buNone/>
              <a:defRPr lang="es-ES" smtClean="0"/>
            </a:lvl4pPr>
            <a:lvl5pPr marL="120012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6" y="4634866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328" y="4767603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23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picture bi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7" y="177148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46" indent="0">
              <a:buNone/>
              <a:defRPr lang="es-ES" sz="1350" smtClean="0"/>
            </a:lvl2pPr>
            <a:lvl3pPr marL="514337" indent="0">
              <a:buNone/>
              <a:defRPr lang="es-ES" sz="1350" smtClean="0"/>
            </a:lvl3pPr>
            <a:lvl4pPr marL="814368" indent="0">
              <a:buFont typeface="Arial" panose="020B0604020202020204" pitchFamily="34" charset="0"/>
              <a:buNone/>
              <a:defRPr lang="es-ES" smtClean="0"/>
            </a:lvl4pPr>
            <a:lvl5pPr marL="120012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6" y="4634866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328" y="4767603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18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e + photo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72100" y="0"/>
            <a:ext cx="37719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5050" y="333376"/>
            <a:ext cx="3308405" cy="1285875"/>
          </a:xfrm>
        </p:spPr>
        <p:txBody>
          <a:bodyPr anchor="t">
            <a:normAutofit/>
          </a:bodyPr>
          <a:lstStyle>
            <a:lvl1pPr marL="0" indent="0">
              <a:buNone/>
              <a:defRPr sz="405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19D4150-7ED4-44E1-9278-A64CF1A07A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050" y="1588295"/>
            <a:ext cx="1825227" cy="506644"/>
          </a:xfrm>
        </p:spPr>
        <p:txBody>
          <a:bodyPr anchor="t">
            <a:normAutofit/>
          </a:bodyPr>
          <a:lstStyle>
            <a:lvl1pPr marL="0" indent="0">
              <a:lnSpc>
                <a:spcPts val="1350"/>
              </a:lnSpc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38F533F4-2B2D-4957-A6B1-BAC7D7475E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8" y="4624241"/>
            <a:ext cx="532432" cy="2761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24180B9-A209-426D-85FB-7FBFFC9166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5050" y="2173606"/>
            <a:ext cx="1825227" cy="924965"/>
          </a:xfrm>
        </p:spPr>
        <p:txBody>
          <a:bodyPr anchor="t">
            <a:normAutofit/>
          </a:bodyPr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5D09A63-14BB-44E9-B249-B4E353124A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66691" y="3699276"/>
            <a:ext cx="1825227" cy="1201064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2917262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e + photo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719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5681" y="333376"/>
            <a:ext cx="3308405" cy="1285875"/>
          </a:xfrm>
        </p:spPr>
        <p:txBody>
          <a:bodyPr anchor="t">
            <a:normAutofit/>
          </a:bodyPr>
          <a:lstStyle>
            <a:lvl1pPr marL="0" indent="0" algn="r">
              <a:buNone/>
              <a:defRPr sz="405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19D4150-7ED4-44E1-9278-A64CF1A07A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8858" y="1569461"/>
            <a:ext cx="1825227" cy="804862"/>
          </a:xfrm>
        </p:spPr>
        <p:txBody>
          <a:bodyPr vert="horz" lIns="0" tIns="0" rIns="0" bIns="0" rtlCol="0" anchor="t">
            <a:normAutofit/>
          </a:bodyPr>
          <a:lstStyle>
            <a:lvl1pPr marL="0" indent="0" algn="r">
              <a:spcBef>
                <a:spcPts val="0"/>
              </a:spcBef>
              <a:buNone/>
              <a:defRPr lang="en-GB" sz="1500" noProof="0" dirty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marL="171446" lvl="0" indent="-171446">
              <a:lnSpc>
                <a:spcPts val="1500"/>
              </a:lnSpc>
            </a:pPr>
            <a:r>
              <a:rPr lang="en-GB" noProof="0"/>
              <a:t>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47A2C88-237D-4635-8053-82C5565C3B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858" y="2173606"/>
            <a:ext cx="1825227" cy="924965"/>
          </a:xfrm>
        </p:spPr>
        <p:txBody>
          <a:bodyPr anchor="t">
            <a:normAutofit/>
          </a:bodyPr>
          <a:lstStyle>
            <a:lvl1pPr marL="0" indent="0" algn="r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Lorem</a:t>
            </a:r>
          </a:p>
        </p:txBody>
      </p:sp>
      <p:pic>
        <p:nvPicPr>
          <p:cNvPr id="10" name="Imagen 15">
            <a:extLst>
              <a:ext uri="{FF2B5EF4-FFF2-40B4-BE49-F238E27FC236}">
                <a16:creationId xmlns:a16="http://schemas.microsoft.com/office/drawing/2014/main" id="{7BDA456C-ED12-4C3A-9249-6A55B1F1DE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163" y="4754448"/>
            <a:ext cx="532432" cy="2761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534B809-1632-46C4-8015-AE109AA5FE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16037" y="3203776"/>
            <a:ext cx="3308405" cy="1285875"/>
          </a:xfrm>
        </p:spPr>
        <p:txBody>
          <a:bodyPr anchor="b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03930B8-96CA-4F99-AF81-00BBECAD72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16036" y="4541608"/>
            <a:ext cx="1825227" cy="425681"/>
          </a:xfr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74632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1223" y="986859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7" y="177148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46" indent="0">
              <a:buNone/>
              <a:defRPr lang="es-ES" sz="1350" smtClean="0"/>
            </a:lvl2pPr>
            <a:lvl3pPr marL="514337" indent="0">
              <a:buNone/>
              <a:defRPr lang="es-ES" sz="1350" smtClean="0"/>
            </a:lvl3pPr>
            <a:lvl4pPr marL="814368" indent="0">
              <a:buFont typeface="Arial" panose="020B0604020202020204" pitchFamily="34" charset="0"/>
              <a:buNone/>
              <a:defRPr lang="es-ES" smtClean="0"/>
            </a:lvl4pPr>
            <a:lvl5pPr marL="120012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4" y="228004"/>
            <a:ext cx="3840717" cy="316706"/>
          </a:xfrm>
        </p:spPr>
        <p:txBody>
          <a:bodyPr anchor="ctr">
            <a:noAutofit/>
          </a:bodyPr>
          <a:lstStyle>
            <a:lvl1pPr marL="0" indent="0">
              <a:buNone/>
              <a:defRPr sz="405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6" y="4634866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328" y="4767603"/>
            <a:ext cx="532432" cy="276100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FCB22C4-994A-415D-9E24-051345615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2635" y="986859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32288C5-4ECA-4C24-B3CD-F2F7A3663D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4047" y="986859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F3BE437-F41A-4ACC-9602-79DCEB955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85459" y="986859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B197D0-4883-48D8-8B67-41F5FC9C1D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1224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C4521B7-B4BE-4C69-903F-A9F6013288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2636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FEBC72E-D820-4566-BC9D-6D054BB5A4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4047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22EFAA0-B9F2-4CE7-8112-F7593E28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5460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596234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 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1223" y="986859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7" y="177148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46" indent="0">
              <a:buNone/>
              <a:defRPr lang="es-ES" sz="1350" smtClean="0"/>
            </a:lvl2pPr>
            <a:lvl3pPr marL="514337" indent="0">
              <a:buNone/>
              <a:defRPr lang="es-ES" sz="1350" smtClean="0"/>
            </a:lvl3pPr>
            <a:lvl4pPr marL="814368" indent="0">
              <a:buFont typeface="Arial" panose="020B0604020202020204" pitchFamily="34" charset="0"/>
              <a:buNone/>
              <a:defRPr lang="es-ES" smtClean="0"/>
            </a:lvl4pPr>
            <a:lvl5pPr marL="120012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4" y="228004"/>
            <a:ext cx="3840717" cy="316706"/>
          </a:xfrm>
        </p:spPr>
        <p:txBody>
          <a:bodyPr anchor="ctr">
            <a:noAutofit/>
          </a:bodyPr>
          <a:lstStyle>
            <a:lvl1pPr marL="0" indent="0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FCB22C4-994A-415D-9E24-051345615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2635" y="986859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32288C5-4ECA-4C24-B3CD-F2F7A3663D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4047" y="986859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F3BE437-F41A-4ACC-9602-79DCEB955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85459" y="986859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B197D0-4883-48D8-8B67-41F5FC9C1D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1224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C4521B7-B4BE-4C69-903F-A9F6013288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2636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FEBC72E-D820-4566-BC9D-6D054BB5A4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4047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22EFAA0-B9F2-4CE7-8112-F7593E28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5460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B04D250-4D43-4B8F-B972-9651FAD31A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206" y="4766484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28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120001" y="1080000"/>
            <a:ext cx="2606312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10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0179462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FF35A0E0-62D3-4FBD-8D67-26160B8478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9144001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/>
              <a:t>Picture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538ECC-FBC7-E648-9124-B790651C4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6" y="4634866"/>
            <a:ext cx="530948" cy="265475"/>
          </a:xfrm>
          <a:prstGeom prst="rect">
            <a:avLst/>
          </a:prstGeom>
        </p:spPr>
      </p:pic>
      <p:pic>
        <p:nvPicPr>
          <p:cNvPr id="4" name="Imagen 15">
            <a:extLst>
              <a:ext uri="{FF2B5EF4-FFF2-40B4-BE49-F238E27FC236}">
                <a16:creationId xmlns:a16="http://schemas.microsoft.com/office/drawing/2014/main" id="{19E85DE4-C4F9-8540-AA9F-F4FC91994E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328" y="4767603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14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91713D11-A5D1-4E52-9BF7-CFB2A0BD64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832" y="133351"/>
            <a:ext cx="5893594" cy="252412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4050" b="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DC6FC8-52CE-8C45-9449-6CC0DC82A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164" y="4794193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6760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2AA8423-F0F6-433D-B4FA-F1D6C0FC07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14805" y="5"/>
            <a:ext cx="4104657" cy="5143499"/>
          </a:xfrm>
          <a:custGeom>
            <a:avLst/>
            <a:gdLst>
              <a:gd name="connsiteX0" fmla="*/ 1236560 w 5472876"/>
              <a:gd name="connsiteY0" fmla="*/ 0 h 6857999"/>
              <a:gd name="connsiteX1" fmla="*/ 5472876 w 5472876"/>
              <a:gd name="connsiteY1" fmla="*/ 0 h 6857999"/>
              <a:gd name="connsiteX2" fmla="*/ 4236316 w 5472876"/>
              <a:gd name="connsiteY2" fmla="*/ 6857999 h 6857999"/>
              <a:gd name="connsiteX3" fmla="*/ 0 w 547287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2876" h="6857999">
                <a:moveTo>
                  <a:pt x="1236560" y="0"/>
                </a:moveTo>
                <a:lnTo>
                  <a:pt x="5472876" y="0"/>
                </a:lnTo>
                <a:lnTo>
                  <a:pt x="423631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557199" rtl="0" eaLnBrk="1" fontAlgn="auto" latinLnBrk="1" hangingPunct="1">
              <a:lnSpc>
                <a:spcPct val="9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97"/>
            </a:lvl1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40212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cxnSpLocks/>
          </p:cNvCxnSpPr>
          <p:nvPr userDrawn="1"/>
        </p:nvCxnSpPr>
        <p:spPr>
          <a:xfrm>
            <a:off x="0" y="349758"/>
            <a:ext cx="9144000" cy="0"/>
          </a:xfrm>
          <a:prstGeom prst="line">
            <a:avLst/>
          </a:prstGeom>
          <a:ln w="57150">
            <a:gradFill>
              <a:gsLst>
                <a:gs pos="17000">
                  <a:srgbClr val="EE9012"/>
                </a:gs>
                <a:gs pos="44000">
                  <a:srgbClr val="DD219E"/>
                </a:gs>
                <a:gs pos="81000">
                  <a:srgbClr val="5A278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4191" y="429817"/>
            <a:ext cx="8365880" cy="627459"/>
          </a:xfrm>
        </p:spPr>
        <p:txBody>
          <a:bodyPr>
            <a:noAutofit/>
          </a:bodyPr>
          <a:lstStyle>
            <a:lvl1pPr marL="0" indent="0">
              <a:buNone/>
              <a:defRPr sz="2585" b="1">
                <a:solidFill>
                  <a:srgbClr val="5A2781"/>
                </a:solidFill>
                <a:latin typeface="Calibri" panose="020F0502020204030204" pitchFamily="34" charset="0"/>
              </a:defRPr>
            </a:lvl1pPr>
            <a:lvl2pPr marL="422032" indent="0">
              <a:buNone/>
              <a:defRPr sz="2585">
                <a:solidFill>
                  <a:srgbClr val="5A2781"/>
                </a:solidFill>
                <a:latin typeface="Calibri" panose="020F0502020204030204" pitchFamily="34" charset="0"/>
              </a:defRPr>
            </a:lvl2pPr>
            <a:lvl3pPr>
              <a:defRPr sz="2585">
                <a:latin typeface="Calibri" panose="020F0502020204030204" pitchFamily="34" charset="0"/>
              </a:defRPr>
            </a:lvl3pPr>
          </a:lstStyle>
          <a:p>
            <a:pPr lvl="0"/>
            <a:r>
              <a:rPr lang="en-US"/>
              <a:t>Main presentation title appears here</a:t>
            </a:r>
          </a:p>
          <a:p>
            <a:pPr lvl="1"/>
            <a:r>
              <a:rPr lang="en-US"/>
              <a:t>Sub-headline can appear here if required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94189" y="1443039"/>
            <a:ext cx="8365880" cy="299752"/>
          </a:xfrm>
        </p:spPr>
        <p:txBody>
          <a:bodyPr>
            <a:noAutofit/>
          </a:bodyPr>
          <a:lstStyle>
            <a:lvl1pPr marL="0" indent="0">
              <a:buNone/>
              <a:defRPr sz="2216" b="1">
                <a:solidFill>
                  <a:srgbClr val="DD219E"/>
                </a:solidFill>
              </a:defRPr>
            </a:lvl1pPr>
            <a:lvl2pPr marL="422032" indent="0">
              <a:buNone/>
              <a:defRPr sz="1847">
                <a:solidFill>
                  <a:srgbClr val="DD219E"/>
                </a:solidFill>
              </a:defRPr>
            </a:lvl2pPr>
            <a:lvl3pPr>
              <a:defRPr sz="1661">
                <a:solidFill>
                  <a:srgbClr val="DD219E"/>
                </a:solidFill>
              </a:defRPr>
            </a:lvl3pPr>
            <a:lvl4pPr>
              <a:defRPr sz="1477">
                <a:solidFill>
                  <a:srgbClr val="DD219E"/>
                </a:solidFill>
              </a:defRPr>
            </a:lvl4pPr>
            <a:lvl5pPr>
              <a:defRPr sz="1477">
                <a:solidFill>
                  <a:srgbClr val="DD219E"/>
                </a:solidFill>
              </a:defRPr>
            </a:lvl5pPr>
          </a:lstStyle>
          <a:p>
            <a:pPr lvl="0"/>
            <a:r>
              <a:rPr lang="en-US"/>
              <a:t>Sub-headlines should be in magenta / bold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394189" y="2114265"/>
            <a:ext cx="8365880" cy="2540794"/>
          </a:xfrm>
        </p:spPr>
        <p:txBody>
          <a:bodyPr/>
          <a:lstStyle>
            <a:lvl1pPr marL="0" indent="0">
              <a:buNone/>
              <a:defRPr b="0" baseline="0">
                <a:latin typeface="Calibri" panose="020F0502020204030204" pitchFamily="34" charset="0"/>
              </a:defRPr>
            </a:lvl1pPr>
            <a:lvl2pPr marL="422032" indent="0">
              <a:buNone/>
              <a:defRPr>
                <a:latin typeface="Calibri" panose="020F0502020204030204" pitchFamily="34" charset="0"/>
              </a:defRPr>
            </a:lvl2pPr>
            <a:lvl3pPr marL="844062" indent="0">
              <a:buNone/>
              <a:defRPr>
                <a:latin typeface="Calibri" panose="020F0502020204030204" pitchFamily="34" charset="0"/>
              </a:defRPr>
            </a:lvl3pPr>
            <a:lvl4pPr marL="1266092" indent="0">
              <a:buNone/>
              <a:defRPr>
                <a:latin typeface="Calibri" panose="020F0502020204030204" pitchFamily="34" charset="0"/>
              </a:defRPr>
            </a:lvl4pPr>
            <a:lvl5pPr marL="1688123" indent="0">
              <a:buNone/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Body content and detailed information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854" y="479374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7737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cxnSpLocks/>
          </p:cNvCxnSpPr>
          <p:nvPr userDrawn="1"/>
        </p:nvCxnSpPr>
        <p:spPr>
          <a:xfrm>
            <a:off x="0" y="349758"/>
            <a:ext cx="9144000" cy="0"/>
          </a:xfrm>
          <a:prstGeom prst="line">
            <a:avLst/>
          </a:prstGeom>
          <a:ln w="57150">
            <a:gradFill>
              <a:gsLst>
                <a:gs pos="17000">
                  <a:srgbClr val="EE9012"/>
                </a:gs>
                <a:gs pos="44000">
                  <a:srgbClr val="DD219E"/>
                </a:gs>
                <a:gs pos="81000">
                  <a:srgbClr val="5A278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89061" y="597912"/>
            <a:ext cx="8365880" cy="299752"/>
          </a:xfrm>
        </p:spPr>
        <p:txBody>
          <a:bodyPr>
            <a:noAutofit/>
          </a:bodyPr>
          <a:lstStyle>
            <a:lvl1pPr marL="0" indent="0">
              <a:buNone/>
              <a:defRPr sz="2216" b="1">
                <a:solidFill>
                  <a:srgbClr val="DD219E"/>
                </a:solidFill>
              </a:defRPr>
            </a:lvl1pPr>
            <a:lvl2pPr marL="422032" indent="0">
              <a:buNone/>
              <a:defRPr sz="1847">
                <a:solidFill>
                  <a:srgbClr val="DD219E"/>
                </a:solidFill>
              </a:defRPr>
            </a:lvl2pPr>
            <a:lvl3pPr>
              <a:defRPr sz="1661">
                <a:solidFill>
                  <a:srgbClr val="DD219E"/>
                </a:solidFill>
              </a:defRPr>
            </a:lvl3pPr>
            <a:lvl4pPr>
              <a:defRPr sz="1477">
                <a:solidFill>
                  <a:srgbClr val="DD219E"/>
                </a:solidFill>
              </a:defRPr>
            </a:lvl4pPr>
            <a:lvl5pPr>
              <a:defRPr sz="1477">
                <a:solidFill>
                  <a:srgbClr val="DD219E"/>
                </a:solidFill>
              </a:defRPr>
            </a:lvl5pPr>
          </a:lstStyle>
          <a:p>
            <a:pPr lvl="0"/>
            <a:r>
              <a:rPr lang="en-US"/>
              <a:t>Sub-headlines should be in magenta / bold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7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131" y="479374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7561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94758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401C62B8-AF7E-4B7D-9538-1418B4BFEBEF}"/>
              </a:ext>
            </a:extLst>
          </p:cNvPr>
          <p:cNvGrpSpPr/>
          <p:nvPr userDrawn="1"/>
        </p:nvGrpSpPr>
        <p:grpSpPr>
          <a:xfrm>
            <a:off x="0" y="2041327"/>
            <a:ext cx="4906182" cy="1054894"/>
            <a:chOff x="0" y="2721769"/>
            <a:chExt cx="6541576" cy="1406525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C8B6B93A-A8F8-4F2B-BC71-4B643F447AE8}"/>
                </a:ext>
              </a:extLst>
            </p:cNvPr>
            <p:cNvSpPr/>
            <p:nvPr userDrawn="1"/>
          </p:nvSpPr>
          <p:spPr>
            <a:xfrm>
              <a:off x="0" y="2721769"/>
              <a:ext cx="5133975" cy="1406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C75FFB40-3AC2-49EB-8E48-A86BA5920297}"/>
                </a:ext>
              </a:extLst>
            </p:cNvPr>
            <p:cNvSpPr/>
            <p:nvPr userDrawn="1"/>
          </p:nvSpPr>
          <p:spPr>
            <a:xfrm>
              <a:off x="5133976" y="2721769"/>
              <a:ext cx="1407600" cy="14065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D6440B0-FCC9-4D31-ABFB-730764070B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690" y="3655351"/>
            <a:ext cx="822722" cy="314325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788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675">
                <a:solidFill>
                  <a:schemeClr val="bg1"/>
                </a:solidFill>
              </a:defRPr>
            </a:lvl4pPr>
            <a:lvl5pPr marL="1371600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  <a:p>
            <a:pPr lvl="0"/>
            <a:r>
              <a:rPr lang="en-GB" noProof="0"/>
              <a:t>Date</a:t>
            </a:r>
          </a:p>
        </p:txBody>
      </p:sp>
      <p:sp>
        <p:nvSpPr>
          <p:cNvPr id="16" name="Marcador de texto 7">
            <a:extLst>
              <a:ext uri="{FF2B5EF4-FFF2-40B4-BE49-F238E27FC236}">
                <a16:creationId xmlns:a16="http://schemas.microsoft.com/office/drawing/2014/main" id="{0FCADBF3-8EA9-40FC-ACDC-5AD02B297B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4451" y="3320143"/>
            <a:ext cx="3591731" cy="984741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342900" indent="0">
              <a:buNone/>
              <a:defRPr sz="788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675">
                <a:solidFill>
                  <a:schemeClr val="bg1"/>
                </a:solidFill>
              </a:defRPr>
            </a:lvl4pPr>
            <a:lvl5pPr marL="1371600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ar-AE"/>
              <a:t>انظر للأمام</a:t>
            </a:r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35E0EAF-5FD4-4865-A795-3F2F136277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690" y="2041328"/>
            <a:ext cx="3551339" cy="1054893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s-ES" sz="45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GB" noProof="0"/>
              <a:t>Text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1066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5"/>
            <a:ext cx="3954236" cy="994172"/>
          </a:xfrm>
        </p:spPr>
        <p:txBody>
          <a:bodyPr anchor="t">
            <a:noAutofit/>
          </a:bodyPr>
          <a:lstStyle>
            <a:lvl1pPr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n-GB" noProof="0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183776836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40p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51B967-5412-4F9E-949F-4173106E6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5"/>
            <a:ext cx="3954236" cy="209924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30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2625"/>
              </a:lnSpc>
            </a:pPr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424865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40px -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5"/>
            <a:ext cx="3954236" cy="2099243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 lang="en-GB" sz="300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2625"/>
              </a:lnSpc>
            </a:pPr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36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6119999" y="1080000"/>
            <a:ext cx="2606313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71512757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10 numbering-whit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A47D272-5350-465D-812F-44D6935CF0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0572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74D1E6A-C29F-40C3-A21F-64983EE009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572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B5F5ED8-32CC-43AE-95F2-320422A4B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0572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5A3565A-C592-4597-8606-88B881951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51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8ABFFFD-3581-4836-8C68-837FF6D9DD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51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1ECF6A5-EB6E-4BB8-871F-744ED5F472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51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14F4ACA-C450-4930-99A8-2FB7AB8A3E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4044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52EFDD8-F731-4DE7-9CB9-F51D16D142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4044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8EA6EF-76A1-4606-8285-B29DC6370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4044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029AB7C-C9FD-4FF0-8840-1E9FEB1632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15663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B7D9975-B0DF-400E-9270-5AE6A16D39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15663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044989C-0A51-44C3-8048-FBC92AD929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15663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BEE3F2E-37F1-4BCA-9F54-FFD13786F0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979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81DEBFA4-5978-4578-8F0C-7C39ED73E2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979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3281B3E2-E048-4F9F-96F2-EB4AC60190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979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89F656C-88AB-46B0-92BA-1E0F98BA0B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0572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BEC4AD53-A8EE-4A8B-A8A9-AF7C00B8DF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0572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5A282DFE-7C74-46C9-8D2C-83D7184D62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0572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02076EF-85B9-4278-AB82-23384D605D4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1451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E4437FC0-3723-4401-BC4E-7D0A28F732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1451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8883DC26-E441-464E-B954-44D6FF0981B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1451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968A70C8-EE78-46BE-9F38-09E41463BB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4044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CFA9B7E-C954-4371-A0B4-6839A16D66D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4044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6D71BA04-AABC-45E5-9656-45E0BB19D4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4044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2A0135A2-338E-4337-8F7D-C89BCB3010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15663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B47283B0-869D-4FF5-8A79-618919C330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15663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7254A4F-5904-4BFE-B81D-AE8C682CE01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215663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8663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tilte white - 58p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9285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botto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314575"/>
            <a:ext cx="9144000" cy="2828925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05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26201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bottom-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571750"/>
            <a:ext cx="9144000" cy="2571750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05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34731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tilte white - 58px-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6" name="Title 10">
            <a:extLst>
              <a:ext uri="{FF2B5EF4-FFF2-40B4-BE49-F238E27FC236}">
                <a16:creationId xmlns:a16="http://schemas.microsoft.com/office/drawing/2014/main" id="{E301087C-BD2B-7541-9238-92B3F39DC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05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78366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tilte white - 40px-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5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57215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Index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1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1 - white ba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57215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Index</a:t>
            </a:r>
          </a:p>
        </p:txBody>
      </p:sp>
      <p:pic>
        <p:nvPicPr>
          <p:cNvPr id="6" name="Imagen 15">
            <a:extLst>
              <a:ext uri="{FF2B5EF4-FFF2-40B4-BE49-F238E27FC236}">
                <a16:creationId xmlns:a16="http://schemas.microsoft.com/office/drawing/2014/main" id="{453EB7C4-31D5-474A-8970-1E387CA1C2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49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3 numbering-whit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7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6" y="2533136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21A2FA3-9D43-4A92-BB53-C7698B6C0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19939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1516BF46-331E-4EE6-9EA1-9358501A23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9939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A01B0FD0-AFAC-4AA1-88C2-4345601D73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9939" y="2533136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33748874-45FF-4B3C-AB09-363ED14409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082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0D897AB2-43AD-4AB6-A6A7-B46BC19FD3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0081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36A414C0-5AF1-4821-AB84-E5622E6E40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081" y="2533136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65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10 numbering-white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A47D272-5350-465D-812F-44D6935CF0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0572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74D1E6A-C29F-40C3-A21F-64983EE009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572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B5F5ED8-32CC-43AE-95F2-320422A4B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0572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5A3565A-C592-4597-8606-88B881951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51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8ABFFFD-3581-4836-8C68-837FF6D9DD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51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1ECF6A5-EB6E-4BB8-871F-744ED5F472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51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14F4ACA-C450-4930-99A8-2FB7AB8A3E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4044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52EFDD8-F731-4DE7-9CB9-F51D16D142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4044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8EA6EF-76A1-4606-8285-B29DC6370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4044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029AB7C-C9FD-4FF0-8840-1E9FEB1632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15663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B7D9975-B0DF-400E-9270-5AE6A16D39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15663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044989C-0A51-44C3-8048-FBC92AD929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15663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BEE3F2E-37F1-4BCA-9F54-FFD13786F0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979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81DEBFA4-5978-4578-8F0C-7C39ED73E2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979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3281B3E2-E048-4F9F-96F2-EB4AC60190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979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89F656C-88AB-46B0-92BA-1E0F98BA0B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0572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BEC4AD53-A8EE-4A8B-A8A9-AF7C00B8DF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0572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5A282DFE-7C74-46C9-8D2C-83D7184D62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0572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02076EF-85B9-4278-AB82-23384D605D4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1451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E4437FC0-3723-4401-BC4E-7D0A28F732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1451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8883DC26-E441-464E-B954-44D6FF0981B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1451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968A70C8-EE78-46BE-9F38-09E41463BB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4044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CFA9B7E-C954-4371-A0B4-6839A16D66D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4044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6D71BA04-AABC-45E5-9656-45E0BB19D4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4044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2A0135A2-338E-4337-8F7D-C89BCB3010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15663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B47283B0-869D-4FF5-8A79-618919C330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15663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7254A4F-5904-4BFE-B81D-AE8C682CE01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215663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pic>
        <p:nvPicPr>
          <p:cNvPr id="44" name="Imagen 18">
            <a:extLst>
              <a:ext uri="{FF2B5EF4-FFF2-40B4-BE49-F238E27FC236}">
                <a16:creationId xmlns:a16="http://schemas.microsoft.com/office/drawing/2014/main" id="{32BD26A1-9AA8-4EBA-8DF9-36D7C057FF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88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2559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10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6437210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28p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51B967-5412-4F9E-949F-4173106E6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4"/>
            <a:ext cx="3954236" cy="4075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21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2625"/>
              </a:lnSpc>
            </a:pPr>
            <a:r>
              <a:rPr lang="en-US"/>
              <a:t>Title</a:t>
            </a:r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998094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51B967-5412-4F9E-949F-4173106E6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519522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1400" y="0"/>
            <a:ext cx="55626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B4CBA2-4A11-D145-9157-6A99F51D78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89314"/>
            <a:ext cx="9144000" cy="2982686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84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picture bi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57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e + photo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72100" y="0"/>
            <a:ext cx="37719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5049" y="333375"/>
            <a:ext cx="3308405" cy="1285875"/>
          </a:xfrm>
        </p:spPr>
        <p:txBody>
          <a:bodyPr anchor="t">
            <a:normAutofit/>
          </a:bodyPr>
          <a:lstStyle>
            <a:lvl1pPr marL="0" indent="0">
              <a:buNone/>
              <a:defRPr sz="405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19D4150-7ED4-44E1-9278-A64CF1A07A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049" y="1588294"/>
            <a:ext cx="1825227" cy="506644"/>
          </a:xfrm>
        </p:spPr>
        <p:txBody>
          <a:bodyPr anchor="t">
            <a:normAutofit/>
          </a:bodyPr>
          <a:lstStyle>
            <a:lvl1pPr marL="0" indent="0">
              <a:lnSpc>
                <a:spcPts val="1350"/>
              </a:lnSpc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38F533F4-2B2D-4957-A6B1-BAC7D7475E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8" y="4624240"/>
            <a:ext cx="532432" cy="2761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24180B9-A209-426D-85FB-7FBFFC9166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5049" y="2173605"/>
            <a:ext cx="1825227" cy="924965"/>
          </a:xfrm>
        </p:spPr>
        <p:txBody>
          <a:bodyPr anchor="t">
            <a:normAutofit/>
          </a:bodyPr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5D09A63-14BB-44E9-B249-B4E353124A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66691" y="3699275"/>
            <a:ext cx="1825227" cy="1201064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4160374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e + photo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719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5680" y="333375"/>
            <a:ext cx="3308405" cy="1285875"/>
          </a:xfrm>
        </p:spPr>
        <p:txBody>
          <a:bodyPr anchor="t">
            <a:normAutofit/>
          </a:bodyPr>
          <a:lstStyle>
            <a:lvl1pPr marL="0" indent="0" algn="r">
              <a:buNone/>
              <a:defRPr sz="405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19D4150-7ED4-44E1-9278-A64CF1A07A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8858" y="1569461"/>
            <a:ext cx="1825227" cy="804862"/>
          </a:xfrm>
        </p:spPr>
        <p:txBody>
          <a:bodyPr vert="horz" lIns="0" tIns="0" rIns="0" bIns="0" rtlCol="0" anchor="t">
            <a:normAutofit/>
          </a:bodyPr>
          <a:lstStyle>
            <a:lvl1pPr marL="0" indent="0" algn="r">
              <a:spcBef>
                <a:spcPts val="0"/>
              </a:spcBef>
              <a:buNone/>
              <a:defRPr lang="en-GB" sz="1500" noProof="0" dirty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marL="171450" lvl="0" indent="-171450">
              <a:lnSpc>
                <a:spcPts val="1500"/>
              </a:lnSpc>
            </a:pPr>
            <a:r>
              <a:rPr lang="en-GB" noProof="0"/>
              <a:t>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47A2C88-237D-4635-8053-82C5565C3B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858" y="2173605"/>
            <a:ext cx="1825227" cy="924965"/>
          </a:xfrm>
        </p:spPr>
        <p:txBody>
          <a:bodyPr anchor="t">
            <a:normAutofit/>
          </a:bodyPr>
          <a:lstStyle>
            <a:lvl1pPr marL="0" indent="0" algn="r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Lorem</a:t>
            </a:r>
          </a:p>
        </p:txBody>
      </p:sp>
      <p:pic>
        <p:nvPicPr>
          <p:cNvPr id="10" name="Imagen 15">
            <a:extLst>
              <a:ext uri="{FF2B5EF4-FFF2-40B4-BE49-F238E27FC236}">
                <a16:creationId xmlns:a16="http://schemas.microsoft.com/office/drawing/2014/main" id="{7BDA456C-ED12-4C3A-9249-6A55B1F1DE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24240"/>
            <a:ext cx="532432" cy="2761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534B809-1632-46C4-8015-AE109AA5FE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16036" y="3203775"/>
            <a:ext cx="3308405" cy="1285875"/>
          </a:xfrm>
        </p:spPr>
        <p:txBody>
          <a:bodyPr anchor="b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03930B8-96CA-4F99-AF81-00BBECAD72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16036" y="4541607"/>
            <a:ext cx="1825227" cy="425681"/>
          </a:xfr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77231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1223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228004"/>
            <a:ext cx="3840717" cy="316706"/>
          </a:xfrm>
        </p:spPr>
        <p:txBody>
          <a:bodyPr anchor="ctr">
            <a:noAutofit/>
          </a:bodyPr>
          <a:lstStyle>
            <a:lvl1pPr marL="0" indent="0">
              <a:buNone/>
              <a:defRPr sz="405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FCB22C4-994A-415D-9E24-051345615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2635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32288C5-4ECA-4C24-B3CD-F2F7A3663D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4047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F3BE437-F41A-4ACC-9602-79DCEB955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85459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B197D0-4883-48D8-8B67-41F5FC9C1D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1223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C4521B7-B4BE-4C69-903F-A9F6013288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2635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FEBC72E-D820-4566-BC9D-6D054BB5A4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4047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22EFAA0-B9F2-4CE7-8112-F7593E28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5459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458165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1223" y="743303"/>
            <a:ext cx="3154680" cy="1920240"/>
          </a:xfrm>
          <a:ln>
            <a:solidFill>
              <a:schemeClr val="accent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15017"/>
            <a:ext cx="5549235" cy="316706"/>
          </a:xfrm>
        </p:spPr>
        <p:txBody>
          <a:bodyPr anchor="ctr"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FCB22C4-994A-415D-9E24-051345615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1224" y="2785225"/>
            <a:ext cx="3154679" cy="1920240"/>
          </a:xfrm>
          <a:ln>
            <a:solidFill>
              <a:schemeClr val="accent1"/>
            </a:solidFill>
          </a:ln>
        </p:spPr>
        <p:txBody>
          <a:bodyPr vert="horz" lIns="0" tIns="0" rIns="0" bIns="0" rtlCol="0">
            <a:norm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32288C5-4ECA-4C24-B3CD-F2F7A3663D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68342" y="743303"/>
            <a:ext cx="3154680" cy="1920240"/>
          </a:xfrm>
          <a:ln>
            <a:solidFill>
              <a:schemeClr val="accent1"/>
            </a:solidFill>
          </a:ln>
        </p:spPr>
        <p:txBody>
          <a:bodyPr vert="horz" lIns="0" tIns="0" rIns="0" bIns="0" rtlCol="0">
            <a:norm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F3BE437-F41A-4ACC-9602-79DCEB955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68341" y="2785226"/>
            <a:ext cx="3154678" cy="1926552"/>
          </a:xfrm>
          <a:ln>
            <a:solidFill>
              <a:schemeClr val="accent1"/>
            </a:solidFill>
          </a:ln>
        </p:spPr>
        <p:txBody>
          <a:bodyPr vert="horz" lIns="0" tIns="0" rIns="0" bIns="0" rtlCol="0">
            <a:norm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25CEE-9D64-4E1F-99EB-71B05F3F1A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63954" y="742950"/>
            <a:ext cx="2028825" cy="266700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2C4913-0289-48DA-8AE4-1627CEA92BE6}"/>
              </a:ext>
            </a:extLst>
          </p:cNvPr>
          <p:cNvSpPr/>
          <p:nvPr userDrawn="1"/>
        </p:nvSpPr>
        <p:spPr>
          <a:xfrm>
            <a:off x="251223" y="485197"/>
            <a:ext cx="6471796" cy="68207"/>
          </a:xfrm>
          <a:prstGeom prst="rect">
            <a:avLst/>
          </a:prstGeom>
          <a:gradFill flip="none" rotWithShape="1">
            <a:gsLst>
              <a:gs pos="77000">
                <a:schemeClr val="accent1"/>
              </a:gs>
              <a:gs pos="0">
                <a:schemeClr val="tx2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39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a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1223" y="743303"/>
            <a:ext cx="3154680" cy="3968474"/>
          </a:xfrm>
          <a:ln>
            <a:solidFill>
              <a:schemeClr val="accent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15017"/>
            <a:ext cx="5549235" cy="316706"/>
          </a:xfrm>
        </p:spPr>
        <p:txBody>
          <a:bodyPr anchor="ctr"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32288C5-4ECA-4C24-B3CD-F2F7A3663D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68342" y="743303"/>
            <a:ext cx="3154680" cy="3968474"/>
          </a:xfrm>
          <a:ln>
            <a:solidFill>
              <a:schemeClr val="accent1"/>
            </a:solidFill>
          </a:ln>
        </p:spPr>
        <p:txBody>
          <a:bodyPr vert="horz" lIns="0" tIns="0" rIns="0" bIns="0" rtlCol="0">
            <a:norm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25CEE-9D64-4E1F-99EB-71B05F3F1A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63954" y="742950"/>
            <a:ext cx="2028825" cy="266700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2C4913-0289-48DA-8AE4-1627CEA92BE6}"/>
              </a:ext>
            </a:extLst>
          </p:cNvPr>
          <p:cNvSpPr/>
          <p:nvPr userDrawn="1"/>
        </p:nvSpPr>
        <p:spPr>
          <a:xfrm>
            <a:off x="251223" y="485197"/>
            <a:ext cx="6471796" cy="68207"/>
          </a:xfrm>
          <a:prstGeom prst="rect">
            <a:avLst/>
          </a:prstGeom>
          <a:gradFill flip="none" rotWithShape="1">
            <a:gsLst>
              <a:gs pos="77000">
                <a:schemeClr val="accent1"/>
              </a:gs>
              <a:gs pos="0">
                <a:schemeClr val="tx2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35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25560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21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789">
              <a:defRPr sz="1400">
                <a:solidFill>
                  <a:schemeClr val="tx2"/>
                </a:solidFill>
              </a:defRPr>
            </a:lvl2pPr>
            <a:lvl3pPr marL="691183" indent="-230394">
              <a:defRPr sz="1200">
                <a:solidFill>
                  <a:schemeClr val="tx2"/>
                </a:solidFill>
              </a:defRPr>
            </a:lvl3pPr>
            <a:lvl4pPr marL="921577">
              <a:defRPr sz="1000">
                <a:solidFill>
                  <a:schemeClr val="tx2"/>
                </a:solidFill>
              </a:defRPr>
            </a:lvl4pPr>
            <a:lvl5pPr marL="1151972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12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67044865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15017"/>
            <a:ext cx="5549235" cy="316706"/>
          </a:xfrm>
        </p:spPr>
        <p:txBody>
          <a:bodyPr anchor="ctr"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2C4913-0289-48DA-8AE4-1627CEA92BE6}"/>
              </a:ext>
            </a:extLst>
          </p:cNvPr>
          <p:cNvSpPr/>
          <p:nvPr userDrawn="1"/>
        </p:nvSpPr>
        <p:spPr>
          <a:xfrm>
            <a:off x="251223" y="485197"/>
            <a:ext cx="6471796" cy="68207"/>
          </a:xfrm>
          <a:prstGeom prst="rect">
            <a:avLst/>
          </a:prstGeom>
          <a:gradFill flip="none" rotWithShape="1">
            <a:gsLst>
              <a:gs pos="77000">
                <a:schemeClr val="accent1"/>
              </a:gs>
              <a:gs pos="0">
                <a:schemeClr val="tx2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58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 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1223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228004"/>
            <a:ext cx="3840717" cy="316706"/>
          </a:xfrm>
        </p:spPr>
        <p:txBody>
          <a:bodyPr anchor="ctr">
            <a:noAutofit/>
          </a:bodyPr>
          <a:lstStyle>
            <a:lvl1pPr marL="0" indent="0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FCB22C4-994A-415D-9E24-051345615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2635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32288C5-4ECA-4C24-B3CD-F2F7A3663D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4047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F3BE437-F41A-4ACC-9602-79DCEB955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85459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B197D0-4883-48D8-8B67-41F5FC9C1D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1223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C4521B7-B4BE-4C69-903F-A9F6013288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2635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FEBC72E-D820-4566-BC9D-6D054BB5A4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4047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22EFAA0-B9F2-4CE7-8112-F7593E28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5459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B04D250-4D43-4B8F-B972-9651FAD31A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0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FF35A0E0-62D3-4FBD-8D67-26160B8478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9144001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/>
              <a:t>Picture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538ECC-FBC7-E648-9124-B790651C4F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4" name="Imagen 15">
            <a:extLst>
              <a:ext uri="{FF2B5EF4-FFF2-40B4-BE49-F238E27FC236}">
                <a16:creationId xmlns:a16="http://schemas.microsoft.com/office/drawing/2014/main" id="{19E85DE4-C4F9-8540-AA9F-F4FC91994E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24240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2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394422" y="349758"/>
            <a:ext cx="8365787" cy="0"/>
          </a:xfrm>
          <a:prstGeom prst="line">
            <a:avLst/>
          </a:prstGeom>
          <a:ln w="57150">
            <a:gradFill>
              <a:gsLst>
                <a:gs pos="17000">
                  <a:srgbClr val="EE9012"/>
                </a:gs>
                <a:gs pos="44000">
                  <a:srgbClr val="DD219E"/>
                </a:gs>
                <a:gs pos="81000">
                  <a:srgbClr val="5A278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94422" y="4822800"/>
            <a:ext cx="836578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4190" y="429816"/>
            <a:ext cx="8365880" cy="627459"/>
          </a:xfrm>
        </p:spPr>
        <p:txBody>
          <a:bodyPr>
            <a:noAutofit/>
          </a:bodyPr>
          <a:lstStyle>
            <a:lvl1pPr marL="0" indent="0">
              <a:buNone/>
              <a:defRPr sz="2585" b="1">
                <a:solidFill>
                  <a:srgbClr val="5A2781"/>
                </a:solidFill>
                <a:latin typeface="Calibri" panose="020F0502020204030204" pitchFamily="34" charset="0"/>
              </a:defRPr>
            </a:lvl1pPr>
            <a:lvl2pPr marL="422042" indent="0">
              <a:buNone/>
              <a:defRPr sz="2585">
                <a:solidFill>
                  <a:srgbClr val="5A2781"/>
                </a:solidFill>
                <a:latin typeface="Calibri" panose="020F0502020204030204" pitchFamily="34" charset="0"/>
              </a:defRPr>
            </a:lvl2pPr>
            <a:lvl3pPr>
              <a:defRPr sz="2585">
                <a:latin typeface="Calibri" panose="020F0502020204030204" pitchFamily="34" charset="0"/>
              </a:defRPr>
            </a:lvl3pPr>
          </a:lstStyle>
          <a:p>
            <a:pPr lvl="0"/>
            <a:r>
              <a:rPr lang="en-US"/>
              <a:t>Main presentation title appears here</a:t>
            </a:r>
          </a:p>
          <a:p>
            <a:pPr lvl="1"/>
            <a:r>
              <a:rPr lang="en-US"/>
              <a:t>Sub-headline can appear here if required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94189" y="1443039"/>
            <a:ext cx="8365880" cy="299752"/>
          </a:xfrm>
        </p:spPr>
        <p:txBody>
          <a:bodyPr>
            <a:noAutofit/>
          </a:bodyPr>
          <a:lstStyle>
            <a:lvl1pPr marL="0" indent="0">
              <a:buNone/>
              <a:defRPr sz="2216" b="1">
                <a:solidFill>
                  <a:srgbClr val="DD219E"/>
                </a:solidFill>
              </a:defRPr>
            </a:lvl1pPr>
            <a:lvl2pPr marL="422042" indent="0">
              <a:buNone/>
              <a:defRPr sz="1847">
                <a:solidFill>
                  <a:srgbClr val="DD219E"/>
                </a:solidFill>
              </a:defRPr>
            </a:lvl2pPr>
            <a:lvl3pPr>
              <a:defRPr sz="1661">
                <a:solidFill>
                  <a:srgbClr val="DD219E"/>
                </a:solidFill>
              </a:defRPr>
            </a:lvl3pPr>
            <a:lvl4pPr>
              <a:defRPr sz="1477">
                <a:solidFill>
                  <a:srgbClr val="DD219E"/>
                </a:solidFill>
              </a:defRPr>
            </a:lvl4pPr>
            <a:lvl5pPr>
              <a:defRPr sz="1477">
                <a:solidFill>
                  <a:srgbClr val="DD219E"/>
                </a:solidFill>
              </a:defRPr>
            </a:lvl5pPr>
          </a:lstStyle>
          <a:p>
            <a:pPr lvl="0"/>
            <a:r>
              <a:rPr lang="en-US"/>
              <a:t>Sub-headlines should be in magenta / bold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394189" y="2114265"/>
            <a:ext cx="8365880" cy="2540794"/>
          </a:xfrm>
        </p:spPr>
        <p:txBody>
          <a:bodyPr/>
          <a:lstStyle>
            <a:lvl1pPr marL="0" indent="0">
              <a:buNone/>
              <a:defRPr b="0" baseline="0">
                <a:latin typeface="Calibri" panose="020F0502020204030204" pitchFamily="34" charset="0"/>
              </a:defRPr>
            </a:lvl1pPr>
            <a:lvl2pPr marL="422042" indent="0">
              <a:buNone/>
              <a:defRPr>
                <a:latin typeface="Calibri" panose="020F0502020204030204" pitchFamily="34" charset="0"/>
              </a:defRPr>
            </a:lvl2pPr>
            <a:lvl3pPr marL="844083" indent="0">
              <a:buNone/>
              <a:defRPr>
                <a:latin typeface="Calibri" panose="020F0502020204030204" pitchFamily="34" charset="0"/>
              </a:defRPr>
            </a:lvl3pPr>
            <a:lvl4pPr marL="1266124" indent="0">
              <a:buNone/>
              <a:defRPr>
                <a:latin typeface="Calibri" panose="020F0502020204030204" pitchFamily="34" charset="0"/>
              </a:defRPr>
            </a:lvl4pPr>
            <a:lvl5pPr marL="1688165" indent="0">
              <a:buNone/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Body content and detailed information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96595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D20EFC-99E6-44CB-8DCB-F4ECFD0D7FAA}"/>
              </a:ext>
            </a:extLst>
          </p:cNvPr>
          <p:cNvSpPr/>
          <p:nvPr userDrawn="1"/>
        </p:nvSpPr>
        <p:spPr>
          <a:xfrm>
            <a:off x="0" y="0"/>
            <a:ext cx="9144000" cy="406250"/>
          </a:xfrm>
          <a:prstGeom prst="rect">
            <a:avLst/>
          </a:prstGeom>
          <a:solidFill>
            <a:srgbClr val="4F0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815"/>
          </a:p>
        </p:txBody>
      </p:sp>
      <p:sp>
        <p:nvSpPr>
          <p:cNvPr id="2" name="Rectangle 1"/>
          <p:cNvSpPr/>
          <p:nvPr userDrawn="1"/>
        </p:nvSpPr>
        <p:spPr>
          <a:xfrm flipV="1">
            <a:off x="-2740" y="392534"/>
            <a:ext cx="8638740" cy="13716"/>
          </a:xfrm>
          <a:prstGeom prst="rect">
            <a:avLst/>
          </a:prstGeom>
          <a:gradFill flip="none" rotWithShape="1">
            <a:gsLst>
              <a:gs pos="100000">
                <a:srgbClr val="623289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4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CC941-29DD-41B7-A287-CBB433D7E13C}"/>
              </a:ext>
            </a:extLst>
          </p:cNvPr>
          <p:cNvSpPr/>
          <p:nvPr userDrawn="1"/>
        </p:nvSpPr>
        <p:spPr>
          <a:xfrm>
            <a:off x="8492860" y="0"/>
            <a:ext cx="651140" cy="406250"/>
          </a:xfrm>
          <a:prstGeom prst="rect">
            <a:avLst/>
          </a:prstGeom>
          <a:solidFill>
            <a:srgbClr val="FF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815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2C0796D-0FE8-479D-BDD9-4B85A0CB58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0" y="91555"/>
            <a:ext cx="413366" cy="209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B32C08-D6AF-47A2-A09F-364472E883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249"/>
            <a:ext cx="1975556" cy="47476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44FF2E-8D5D-4C88-91CC-A45118859B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168444" y="392378"/>
            <a:ext cx="1975556" cy="474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65476"/>
      </p:ext>
    </p:extLst>
  </p:cSld>
  <p:clrMapOvr>
    <a:masterClrMapping/>
  </p:clrMapOvr>
  <p:transition spd="med">
    <p:split orient="vert"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94626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401C62B8-AF7E-4B7D-9538-1418B4BFEBEF}"/>
              </a:ext>
            </a:extLst>
          </p:cNvPr>
          <p:cNvGrpSpPr/>
          <p:nvPr userDrawn="1"/>
        </p:nvGrpSpPr>
        <p:grpSpPr>
          <a:xfrm>
            <a:off x="0" y="2041327"/>
            <a:ext cx="4906182" cy="1054894"/>
            <a:chOff x="0" y="2721769"/>
            <a:chExt cx="6541576" cy="1406525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C8B6B93A-A8F8-4F2B-BC71-4B643F447AE8}"/>
                </a:ext>
              </a:extLst>
            </p:cNvPr>
            <p:cNvSpPr/>
            <p:nvPr userDrawn="1"/>
          </p:nvSpPr>
          <p:spPr>
            <a:xfrm>
              <a:off x="0" y="2721769"/>
              <a:ext cx="5133975" cy="1406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C75FFB40-3AC2-49EB-8E48-A86BA5920297}"/>
                </a:ext>
              </a:extLst>
            </p:cNvPr>
            <p:cNvSpPr/>
            <p:nvPr userDrawn="1"/>
          </p:nvSpPr>
          <p:spPr>
            <a:xfrm>
              <a:off x="5133976" y="2721769"/>
              <a:ext cx="1407600" cy="14065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D6440B0-FCC9-4D31-ABFB-730764070B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690" y="3655351"/>
            <a:ext cx="822722" cy="314325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788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675">
                <a:solidFill>
                  <a:schemeClr val="bg1"/>
                </a:solidFill>
              </a:defRPr>
            </a:lvl4pPr>
            <a:lvl5pPr marL="1371600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  <a:p>
            <a:pPr lvl="0"/>
            <a:r>
              <a:rPr lang="en-GB" noProof="0"/>
              <a:t>Date</a:t>
            </a:r>
          </a:p>
        </p:txBody>
      </p:sp>
      <p:sp>
        <p:nvSpPr>
          <p:cNvPr id="16" name="Marcador de texto 7">
            <a:extLst>
              <a:ext uri="{FF2B5EF4-FFF2-40B4-BE49-F238E27FC236}">
                <a16:creationId xmlns:a16="http://schemas.microsoft.com/office/drawing/2014/main" id="{0FCADBF3-8EA9-40FC-ACDC-5AD02B297B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4451" y="3320143"/>
            <a:ext cx="3591731" cy="984741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342900" indent="0">
              <a:buNone/>
              <a:defRPr sz="788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675">
                <a:solidFill>
                  <a:schemeClr val="bg1"/>
                </a:solidFill>
              </a:defRPr>
            </a:lvl4pPr>
            <a:lvl5pPr marL="1371600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ar-AE" dirty="0"/>
              <a:t>انظر للأمام</a:t>
            </a:r>
            <a:endParaRPr lang="es-ES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35E0EAF-5FD4-4865-A795-3F2F136277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690" y="2041328"/>
            <a:ext cx="3551339" cy="1054893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s-ES" sz="45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GB" noProof="0"/>
              <a:t>Text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8390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5"/>
            <a:ext cx="3954236" cy="994172"/>
          </a:xfrm>
        </p:spPr>
        <p:txBody>
          <a:bodyPr anchor="t">
            <a:noAutofit/>
          </a:bodyPr>
          <a:lstStyle>
            <a:lvl1pPr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n-GB" noProof="0" dirty="0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148282348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40p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51B967-5412-4F9E-949F-4173106E6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5"/>
            <a:ext cx="3954236" cy="209924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30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2625"/>
              </a:lnSpc>
            </a:pPr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2724257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40px -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5"/>
            <a:ext cx="3954236" cy="2099243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 lang="en-GB" sz="300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2625"/>
              </a:lnSpc>
            </a:pPr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57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59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65106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63224079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10 numbering-whit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A47D272-5350-465D-812F-44D6935CF0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0572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74D1E6A-C29F-40C3-A21F-64983EE009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572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B5F5ED8-32CC-43AE-95F2-320422A4B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0572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5A3565A-C592-4597-8606-88B881951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51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8ABFFFD-3581-4836-8C68-837FF6D9DD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51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1ECF6A5-EB6E-4BB8-871F-744ED5F472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51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14F4ACA-C450-4930-99A8-2FB7AB8A3E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4044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52EFDD8-F731-4DE7-9CB9-F51D16D142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4044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8EA6EF-76A1-4606-8285-B29DC6370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4044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029AB7C-C9FD-4FF0-8840-1E9FEB1632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15663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B7D9975-B0DF-400E-9270-5AE6A16D39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15663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044989C-0A51-44C3-8048-FBC92AD929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15663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BEE3F2E-37F1-4BCA-9F54-FFD13786F0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979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81DEBFA4-5978-4578-8F0C-7C39ED73E2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979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3281B3E2-E048-4F9F-96F2-EB4AC60190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979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89F656C-88AB-46B0-92BA-1E0F98BA0B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0572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BEC4AD53-A8EE-4A8B-A8A9-AF7C00B8DF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0572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5A282DFE-7C74-46C9-8D2C-83D7184D62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0572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02076EF-85B9-4278-AB82-23384D605D4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1451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E4437FC0-3723-4401-BC4E-7D0A28F732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1451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8883DC26-E441-464E-B954-44D6FF0981B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1451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968A70C8-EE78-46BE-9F38-09E41463BB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4044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CFA9B7E-C954-4371-A0B4-6839A16D66D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4044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6D71BA04-AABC-45E5-9656-45E0BB19D4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4044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2A0135A2-338E-4337-8F7D-C89BCB3010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15663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B47283B0-869D-4FF5-8A79-618919C330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15663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7254A4F-5904-4BFE-B81D-AE8C682CE01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215663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96132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tilte white - 58p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36903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botto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314575"/>
            <a:ext cx="9144000" cy="2828925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05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4482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bottom-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571750"/>
            <a:ext cx="9144000" cy="2571750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05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24022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tilte white - 58px-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6" name="Title 10">
            <a:extLst>
              <a:ext uri="{FF2B5EF4-FFF2-40B4-BE49-F238E27FC236}">
                <a16:creationId xmlns:a16="http://schemas.microsoft.com/office/drawing/2014/main" id="{E301087C-BD2B-7541-9238-92B3F39DC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05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35325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tilte white - 40px-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59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57215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Index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6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1 - white ba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57215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Index</a:t>
            </a:r>
          </a:p>
        </p:txBody>
      </p:sp>
      <p:pic>
        <p:nvPicPr>
          <p:cNvPr id="6" name="Imagen 15">
            <a:extLst>
              <a:ext uri="{FF2B5EF4-FFF2-40B4-BE49-F238E27FC236}">
                <a16:creationId xmlns:a16="http://schemas.microsoft.com/office/drawing/2014/main" id="{453EB7C4-31D5-474A-8970-1E387CA1C2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59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3 numbering-whit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7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6" y="2533136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21A2FA3-9D43-4A92-BB53-C7698B6C0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19939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1516BF46-331E-4EE6-9EA1-9358501A23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9939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A01B0FD0-AFAC-4AA1-88C2-4345601D73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9939" y="2533136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33748874-45FF-4B3C-AB09-363ED14409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082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0D897AB2-43AD-4AB6-A6A7-B46BC19FD3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0081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36A414C0-5AF1-4821-AB84-E5622E6E40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081" y="2533136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100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10 numbering-white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A47D272-5350-465D-812F-44D6935CF0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0572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74D1E6A-C29F-40C3-A21F-64983EE009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572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B5F5ED8-32CC-43AE-95F2-320422A4B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0572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5A3565A-C592-4597-8606-88B881951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51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8ABFFFD-3581-4836-8C68-837FF6D9DD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51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1ECF6A5-EB6E-4BB8-871F-744ED5F472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51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14F4ACA-C450-4930-99A8-2FB7AB8A3E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4044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52EFDD8-F731-4DE7-9CB9-F51D16D142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4044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8EA6EF-76A1-4606-8285-B29DC6370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4044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029AB7C-C9FD-4FF0-8840-1E9FEB1632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15663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B7D9975-B0DF-400E-9270-5AE6A16D39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15663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044989C-0A51-44C3-8048-FBC92AD929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15663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BEE3F2E-37F1-4BCA-9F54-FFD13786F0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979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81DEBFA4-5978-4578-8F0C-7C39ED73E2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979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3281B3E2-E048-4F9F-96F2-EB4AC60190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979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89F656C-88AB-46B0-92BA-1E0F98BA0B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0572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BEC4AD53-A8EE-4A8B-A8A9-AF7C00B8DF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0572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5A282DFE-7C74-46C9-8D2C-83D7184D62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0572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02076EF-85B9-4278-AB82-23384D605D4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1451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E4437FC0-3723-4401-BC4E-7D0A28F732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1451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8883DC26-E441-464E-B954-44D6FF0981B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1451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968A70C8-EE78-46BE-9F38-09E41463BB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4044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CFA9B7E-C954-4371-A0B4-6839A16D66D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4044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6D71BA04-AABC-45E5-9656-45E0BB19D4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4044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2A0135A2-338E-4337-8F7D-C89BCB3010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15663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B47283B0-869D-4FF5-8A79-618919C330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15663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7254A4F-5904-4BFE-B81D-AE8C682CE01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215663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4" name="Imagen 18">
            <a:extLst>
              <a:ext uri="{FF2B5EF4-FFF2-40B4-BE49-F238E27FC236}">
                <a16:creationId xmlns:a16="http://schemas.microsoft.com/office/drawing/2014/main" id="{32BD26A1-9AA8-4EBA-8DF9-36D7C057FF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98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6369254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28p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51B967-5412-4F9E-949F-4173106E6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4"/>
            <a:ext cx="3954236" cy="4075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21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2625"/>
              </a:lnSpc>
            </a:pPr>
            <a:r>
              <a:rPr lang="en-US" dirty="0"/>
              <a:t>Title</a:t>
            </a:r>
            <a:endParaRPr lang="en-GB" dirty="0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233319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51B967-5412-4F9E-949F-4173106E6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737739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1400" y="0"/>
            <a:ext cx="55626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B4CBA2-4A11-D145-9157-6A99F51D78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39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89314"/>
            <a:ext cx="9144000" cy="2982686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70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picture bi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5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e + photo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72100" y="0"/>
            <a:ext cx="37719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5049" y="333375"/>
            <a:ext cx="3308405" cy="1285875"/>
          </a:xfrm>
        </p:spPr>
        <p:txBody>
          <a:bodyPr anchor="t">
            <a:normAutofit/>
          </a:bodyPr>
          <a:lstStyle>
            <a:lvl1pPr marL="0" indent="0">
              <a:buNone/>
              <a:defRPr sz="405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19D4150-7ED4-44E1-9278-A64CF1A07A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049" y="1588294"/>
            <a:ext cx="1825227" cy="506644"/>
          </a:xfrm>
        </p:spPr>
        <p:txBody>
          <a:bodyPr anchor="t">
            <a:normAutofit/>
          </a:bodyPr>
          <a:lstStyle>
            <a:lvl1pPr marL="0" indent="0">
              <a:lnSpc>
                <a:spcPts val="1350"/>
              </a:lnSpc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38F533F4-2B2D-4957-A6B1-BAC7D7475E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8" y="4624240"/>
            <a:ext cx="532432" cy="2761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24180B9-A209-426D-85FB-7FBFFC9166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5049" y="2173605"/>
            <a:ext cx="1825227" cy="924965"/>
          </a:xfrm>
        </p:spPr>
        <p:txBody>
          <a:bodyPr anchor="t">
            <a:normAutofit/>
          </a:bodyPr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Lorem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5D09A63-14BB-44E9-B249-B4E353124A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66691" y="3699275"/>
            <a:ext cx="1825227" cy="1201064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893889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e + photo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719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5680" y="333375"/>
            <a:ext cx="3308405" cy="1285875"/>
          </a:xfrm>
        </p:spPr>
        <p:txBody>
          <a:bodyPr anchor="t">
            <a:normAutofit/>
          </a:bodyPr>
          <a:lstStyle>
            <a:lvl1pPr marL="0" indent="0" algn="r">
              <a:buNone/>
              <a:defRPr sz="405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19D4150-7ED4-44E1-9278-A64CF1A07A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8858" y="1569461"/>
            <a:ext cx="1825227" cy="804862"/>
          </a:xfrm>
        </p:spPr>
        <p:txBody>
          <a:bodyPr vert="horz" lIns="0" tIns="0" rIns="0" bIns="0" rtlCol="0" anchor="t">
            <a:normAutofit/>
          </a:bodyPr>
          <a:lstStyle>
            <a:lvl1pPr marL="0" indent="0" algn="r">
              <a:spcBef>
                <a:spcPts val="0"/>
              </a:spcBef>
              <a:buNone/>
              <a:defRPr lang="en-GB" sz="1500" noProof="0" dirty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marL="171450" lvl="0" indent="-171450">
              <a:lnSpc>
                <a:spcPts val="1500"/>
              </a:lnSpc>
            </a:pPr>
            <a:r>
              <a:rPr lang="en-GB" noProof="0" dirty="0"/>
              <a:t>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47A2C88-237D-4635-8053-82C5565C3B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858" y="2173605"/>
            <a:ext cx="1825227" cy="924965"/>
          </a:xfrm>
        </p:spPr>
        <p:txBody>
          <a:bodyPr anchor="t">
            <a:normAutofit/>
          </a:bodyPr>
          <a:lstStyle>
            <a:lvl1pPr marL="0" indent="0" algn="r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Lorem</a:t>
            </a:r>
          </a:p>
        </p:txBody>
      </p:sp>
      <p:pic>
        <p:nvPicPr>
          <p:cNvPr id="10" name="Imagen 15">
            <a:extLst>
              <a:ext uri="{FF2B5EF4-FFF2-40B4-BE49-F238E27FC236}">
                <a16:creationId xmlns:a16="http://schemas.microsoft.com/office/drawing/2014/main" id="{7BDA456C-ED12-4C3A-9249-6A55B1F1DE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24240"/>
            <a:ext cx="532432" cy="2761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534B809-1632-46C4-8015-AE109AA5FE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16036" y="3203775"/>
            <a:ext cx="3308405" cy="1285875"/>
          </a:xfrm>
        </p:spPr>
        <p:txBody>
          <a:bodyPr anchor="b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03930B8-96CA-4F99-AF81-00BBECAD72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16036" y="4541607"/>
            <a:ext cx="1825227" cy="425681"/>
          </a:xfr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76302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1223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228004"/>
            <a:ext cx="3840717" cy="316706"/>
          </a:xfrm>
        </p:spPr>
        <p:txBody>
          <a:bodyPr anchor="ctr">
            <a:noAutofit/>
          </a:bodyPr>
          <a:lstStyle>
            <a:lvl1pPr marL="0" indent="0">
              <a:buNone/>
              <a:defRPr sz="405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FCB22C4-994A-415D-9E24-051345615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2635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32288C5-4ECA-4C24-B3CD-F2F7A3663D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4047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F3BE437-F41A-4ACC-9602-79DCEB955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85459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B197D0-4883-48D8-8B67-41F5FC9C1D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1223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C4521B7-B4BE-4C69-903F-A9F6013288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2635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FEBC72E-D820-4566-BC9D-6D054BB5A4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4047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22EFAA0-B9F2-4CE7-8112-F7593E28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5459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549907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 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1223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228004"/>
            <a:ext cx="3840717" cy="316706"/>
          </a:xfrm>
        </p:spPr>
        <p:txBody>
          <a:bodyPr anchor="ctr">
            <a:noAutofit/>
          </a:bodyPr>
          <a:lstStyle>
            <a:lvl1pPr marL="0" indent="0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FCB22C4-994A-415D-9E24-051345615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2635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32288C5-4ECA-4C24-B3CD-F2F7A3663D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4047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F3BE437-F41A-4ACC-9602-79DCEB955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85459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B197D0-4883-48D8-8B67-41F5FC9C1D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1223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C4521B7-B4BE-4C69-903F-A9F6013288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2635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FEBC72E-D820-4566-BC9D-6D054BB5A4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4047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22EFAA0-B9F2-4CE7-8112-F7593E28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5459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B04D250-4D43-4B8F-B972-9651FAD31A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76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FF35A0E0-62D3-4FBD-8D67-26160B8478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9144001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 dirty="0"/>
              <a:t>Picture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538ECC-FBC7-E648-9124-B790651C4F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4" name="Imagen 15">
            <a:extLst>
              <a:ext uri="{FF2B5EF4-FFF2-40B4-BE49-F238E27FC236}">
                <a16:creationId xmlns:a16="http://schemas.microsoft.com/office/drawing/2014/main" id="{19E85DE4-C4F9-8540-AA9F-F4FC91994E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24240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49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401C62B8-AF7E-4B7D-9538-1418B4BFEBEF}"/>
              </a:ext>
            </a:extLst>
          </p:cNvPr>
          <p:cNvGrpSpPr/>
          <p:nvPr userDrawn="1"/>
        </p:nvGrpSpPr>
        <p:grpSpPr>
          <a:xfrm>
            <a:off x="0" y="2041327"/>
            <a:ext cx="4906182" cy="1054894"/>
            <a:chOff x="0" y="2721769"/>
            <a:chExt cx="6541576" cy="1406525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C8B6B93A-A8F8-4F2B-BC71-4B643F447AE8}"/>
                </a:ext>
              </a:extLst>
            </p:cNvPr>
            <p:cNvSpPr/>
            <p:nvPr userDrawn="1"/>
          </p:nvSpPr>
          <p:spPr>
            <a:xfrm>
              <a:off x="0" y="2721769"/>
              <a:ext cx="5133975" cy="1406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C75FFB40-3AC2-49EB-8E48-A86BA5920297}"/>
                </a:ext>
              </a:extLst>
            </p:cNvPr>
            <p:cNvSpPr/>
            <p:nvPr userDrawn="1"/>
          </p:nvSpPr>
          <p:spPr>
            <a:xfrm>
              <a:off x="5133976" y="2721769"/>
              <a:ext cx="1407600" cy="14065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D6440B0-FCC9-4D31-ABFB-730764070B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690" y="3655351"/>
            <a:ext cx="822722" cy="314325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788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675">
                <a:solidFill>
                  <a:schemeClr val="bg1"/>
                </a:solidFill>
              </a:defRPr>
            </a:lvl4pPr>
            <a:lvl5pPr marL="1371600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  <a:p>
            <a:pPr lvl="0"/>
            <a:r>
              <a:rPr lang="en-GB" noProof="0"/>
              <a:t>Date</a:t>
            </a:r>
          </a:p>
        </p:txBody>
      </p:sp>
      <p:sp>
        <p:nvSpPr>
          <p:cNvPr id="16" name="Marcador de texto 7">
            <a:extLst>
              <a:ext uri="{FF2B5EF4-FFF2-40B4-BE49-F238E27FC236}">
                <a16:creationId xmlns:a16="http://schemas.microsoft.com/office/drawing/2014/main" id="{0FCADBF3-8EA9-40FC-ACDC-5AD02B297B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4451" y="3320143"/>
            <a:ext cx="3591731" cy="984741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342900" indent="0">
              <a:buNone/>
              <a:defRPr sz="788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675">
                <a:solidFill>
                  <a:schemeClr val="bg1"/>
                </a:solidFill>
              </a:defRPr>
            </a:lvl4pPr>
            <a:lvl5pPr marL="1371600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ar-AE" dirty="0"/>
              <a:t>انظر للأمام</a:t>
            </a:r>
            <a:endParaRPr lang="es-ES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35E0EAF-5FD4-4865-A795-3F2F136277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690" y="2041328"/>
            <a:ext cx="3551339" cy="1054893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s-ES" sz="45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GB" noProof="0"/>
              <a:t>Text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77970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91713D11-A5D1-4E52-9BF7-CFB2A0BD64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832" y="133350"/>
            <a:ext cx="5893594" cy="252412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4050" b="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DC6FC8-52CE-8C45-9449-6CC0DC82A4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200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6414E-AA01-4809-A7B6-36B78DC1FA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66" y="271463"/>
            <a:ext cx="1876500" cy="398859"/>
          </a:xfrm>
        </p:spPr>
        <p:txBody>
          <a:bodyPr anchor="t">
            <a:normAutofit/>
          </a:bodyPr>
          <a:lstStyle>
            <a:lvl1pPr>
              <a:defRPr sz="2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 noProof="0" dirty="0"/>
              <a:t>Headline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D1F6BF33-A93D-4AA4-9CED-332F66432A0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840355" y="280987"/>
            <a:ext cx="2182828" cy="38933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14E2DBA-1F54-4B02-8D5E-1BC9FFFCC5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4066" y="148515"/>
            <a:ext cx="1876500" cy="132472"/>
          </a:xfrm>
        </p:spPr>
        <p:txBody>
          <a:bodyPr anchor="ctr">
            <a:noAutofit/>
          </a:bodyPr>
          <a:lstStyle>
            <a:lvl1pPr marL="0" indent="0">
              <a:buNone/>
              <a:defRPr sz="788" b="1">
                <a:solidFill>
                  <a:schemeClr val="tx2"/>
                </a:solidFill>
              </a:defRPr>
            </a:lvl1pPr>
            <a:lvl5pPr algn="l">
              <a:defRPr/>
            </a:lvl5pPr>
          </a:lstStyle>
          <a:p>
            <a:pPr lvl="0"/>
            <a:r>
              <a:rPr lang="en-GB" noProof="0"/>
              <a:t>Section name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EDB3BD6D-C00E-4497-A04E-9004C7FDE27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44066" y="1637704"/>
            <a:ext cx="1713309" cy="277296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Body copy</a:t>
            </a:r>
          </a:p>
        </p:txBody>
      </p:sp>
      <p:sp>
        <p:nvSpPr>
          <p:cNvPr id="4" name="Marcador de gráfico 3">
            <a:extLst>
              <a:ext uri="{FF2B5EF4-FFF2-40B4-BE49-F238E27FC236}">
                <a16:creationId xmlns:a16="http://schemas.microsoft.com/office/drawing/2014/main" id="{C26810D2-9401-473C-968D-E11C1C23C5F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840354" y="1038225"/>
            <a:ext cx="1836000" cy="183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 dirty="0"/>
              <a:t>Chart</a:t>
            </a:r>
          </a:p>
        </p:txBody>
      </p:sp>
      <p:sp>
        <p:nvSpPr>
          <p:cNvPr id="26" name="Marcador de gráfico 3">
            <a:extLst>
              <a:ext uri="{FF2B5EF4-FFF2-40B4-BE49-F238E27FC236}">
                <a16:creationId xmlns:a16="http://schemas.microsoft.com/office/drawing/2014/main" id="{41270453-44BF-4D35-B9A2-F017DD611FB0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4676354" y="1545431"/>
            <a:ext cx="1836000" cy="183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 dirty="0"/>
              <a:t>Chart</a:t>
            </a:r>
          </a:p>
        </p:txBody>
      </p:sp>
      <p:sp>
        <p:nvSpPr>
          <p:cNvPr id="27" name="Marcador de gráfico 3">
            <a:extLst>
              <a:ext uri="{FF2B5EF4-FFF2-40B4-BE49-F238E27FC236}">
                <a16:creationId xmlns:a16="http://schemas.microsoft.com/office/drawing/2014/main" id="{D94DBB1D-B1BB-4E74-BF19-5E83715EA94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083298" y="2799187"/>
            <a:ext cx="1836000" cy="183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 dirty="0"/>
              <a:t>Chart</a:t>
            </a:r>
          </a:p>
        </p:txBody>
      </p:sp>
      <p:sp>
        <p:nvSpPr>
          <p:cNvPr id="29" name="Marcador de texto 3">
            <a:extLst>
              <a:ext uri="{FF2B5EF4-FFF2-40B4-BE49-F238E27FC236}">
                <a16:creationId xmlns:a16="http://schemas.microsoft.com/office/drawing/2014/main" id="{6E817009-54F8-4AE8-88D3-8F8938492AD8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7342176" y="1626198"/>
            <a:ext cx="1330336" cy="330028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050" b="1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819EF33A-A237-443D-8714-997C2364B8FF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7342176" y="2406736"/>
            <a:ext cx="1330336" cy="330028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050" b="1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7933D1EC-D4DB-4F08-982A-E141E7D152B8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7342176" y="3187275"/>
            <a:ext cx="1330336" cy="330028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050" b="1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14" name="Imagen 15">
            <a:extLst>
              <a:ext uri="{FF2B5EF4-FFF2-40B4-BE49-F238E27FC236}">
                <a16:creationId xmlns:a16="http://schemas.microsoft.com/office/drawing/2014/main" id="{5F4FC60C-FEFB-DF48-A2BE-60DAB8BC8A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24240"/>
            <a:ext cx="532432" cy="276100"/>
          </a:xfrm>
          <a:prstGeom prst="rect">
            <a:avLst/>
          </a:prstGeom>
        </p:spPr>
      </p:pic>
      <p:sp>
        <p:nvSpPr>
          <p:cNvPr id="16" name="Marcador de texto 19">
            <a:extLst>
              <a:ext uri="{FF2B5EF4-FFF2-40B4-BE49-F238E27FC236}">
                <a16:creationId xmlns:a16="http://schemas.microsoft.com/office/drawing/2014/main" id="{731EEE27-BE88-514E-8BDF-4A118A89DD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706641057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041FBD-3AC6-46D0-BD9A-4E39F8D1440B}"/>
              </a:ext>
            </a:extLst>
          </p:cNvPr>
          <p:cNvSpPr/>
          <p:nvPr userDrawn="1"/>
        </p:nvSpPr>
        <p:spPr>
          <a:xfrm flipV="1">
            <a:off x="251223" y="395654"/>
            <a:ext cx="8657583" cy="52754"/>
          </a:xfrm>
          <a:prstGeom prst="rect">
            <a:avLst/>
          </a:prstGeom>
          <a:gradFill flip="none" rotWithShape="1">
            <a:gsLst>
              <a:gs pos="77000">
                <a:schemeClr val="accent1"/>
              </a:gs>
              <a:gs pos="0">
                <a:schemeClr val="tx2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08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13016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401C62B8-AF7E-4B7D-9538-1418B4BFEBEF}"/>
              </a:ext>
            </a:extLst>
          </p:cNvPr>
          <p:cNvGrpSpPr/>
          <p:nvPr userDrawn="1"/>
        </p:nvGrpSpPr>
        <p:grpSpPr>
          <a:xfrm>
            <a:off x="0" y="2041327"/>
            <a:ext cx="4906182" cy="1054894"/>
            <a:chOff x="0" y="2721769"/>
            <a:chExt cx="6541576" cy="1406525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C8B6B93A-A8F8-4F2B-BC71-4B643F447AE8}"/>
                </a:ext>
              </a:extLst>
            </p:cNvPr>
            <p:cNvSpPr/>
            <p:nvPr userDrawn="1"/>
          </p:nvSpPr>
          <p:spPr>
            <a:xfrm>
              <a:off x="0" y="2721769"/>
              <a:ext cx="5133975" cy="1406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C75FFB40-3AC2-49EB-8E48-A86BA5920297}"/>
                </a:ext>
              </a:extLst>
            </p:cNvPr>
            <p:cNvSpPr/>
            <p:nvPr userDrawn="1"/>
          </p:nvSpPr>
          <p:spPr>
            <a:xfrm>
              <a:off x="5133976" y="2721769"/>
              <a:ext cx="1407600" cy="14065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D6440B0-FCC9-4D31-ABFB-730764070B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690" y="3655351"/>
            <a:ext cx="822722" cy="314325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788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675">
                <a:solidFill>
                  <a:schemeClr val="bg1"/>
                </a:solidFill>
              </a:defRPr>
            </a:lvl4pPr>
            <a:lvl5pPr marL="1371600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  <a:p>
            <a:pPr lvl="0"/>
            <a:r>
              <a:rPr lang="en-GB" noProof="0"/>
              <a:t>Date</a:t>
            </a:r>
          </a:p>
        </p:txBody>
      </p:sp>
      <p:sp>
        <p:nvSpPr>
          <p:cNvPr id="16" name="Marcador de texto 7">
            <a:extLst>
              <a:ext uri="{FF2B5EF4-FFF2-40B4-BE49-F238E27FC236}">
                <a16:creationId xmlns:a16="http://schemas.microsoft.com/office/drawing/2014/main" id="{0FCADBF3-8EA9-40FC-ACDC-5AD02B297B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4451" y="3320143"/>
            <a:ext cx="3591731" cy="984741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342900" indent="0">
              <a:buNone/>
              <a:defRPr sz="788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675">
                <a:solidFill>
                  <a:schemeClr val="bg1"/>
                </a:solidFill>
              </a:defRPr>
            </a:lvl4pPr>
            <a:lvl5pPr marL="1371600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ar-AE" dirty="0"/>
              <a:t>انظر للأمام</a:t>
            </a:r>
            <a:endParaRPr lang="es-ES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35E0EAF-5FD4-4865-A795-3F2F136277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690" y="2041328"/>
            <a:ext cx="3551339" cy="1054893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s-ES" sz="45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GB" noProof="0"/>
              <a:t>Text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2595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424" y="4766483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5"/>
            <a:ext cx="3954236" cy="994172"/>
          </a:xfrm>
        </p:spPr>
        <p:txBody>
          <a:bodyPr anchor="t">
            <a:noAutofit/>
          </a:bodyPr>
          <a:lstStyle>
            <a:lvl1pPr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n-GB" noProof="0" dirty="0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978984314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40p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51B967-5412-4F9E-949F-4173106E6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5"/>
            <a:ext cx="3954236" cy="209924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30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2625"/>
              </a:lnSpc>
            </a:pPr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597311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40px -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5"/>
            <a:ext cx="3954236" cy="2099243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 lang="en-GB" sz="300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2625"/>
              </a:lnSpc>
            </a:pPr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424" y="4762290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78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10 numbering-whit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424" y="4762290"/>
            <a:ext cx="532432" cy="2761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A47D272-5350-465D-812F-44D6935CF0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0572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74D1E6A-C29F-40C3-A21F-64983EE009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572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B5F5ED8-32CC-43AE-95F2-320422A4B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0572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5A3565A-C592-4597-8606-88B881951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51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8ABFFFD-3581-4836-8C68-837FF6D9DD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51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1ECF6A5-EB6E-4BB8-871F-744ED5F472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51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14F4ACA-C450-4930-99A8-2FB7AB8A3E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4044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52EFDD8-F731-4DE7-9CB9-F51D16D142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4044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8EA6EF-76A1-4606-8285-B29DC6370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4044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029AB7C-C9FD-4FF0-8840-1E9FEB1632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15663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B7D9975-B0DF-400E-9270-5AE6A16D39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15663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044989C-0A51-44C3-8048-FBC92AD929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15663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BEE3F2E-37F1-4BCA-9F54-FFD13786F0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979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81DEBFA4-5978-4578-8F0C-7C39ED73E2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979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3281B3E2-E048-4F9F-96F2-EB4AC60190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979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89F656C-88AB-46B0-92BA-1E0F98BA0B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0572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BEC4AD53-A8EE-4A8B-A8A9-AF7C00B8DF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0572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5A282DFE-7C74-46C9-8D2C-83D7184D62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0572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02076EF-85B9-4278-AB82-23384D605D4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1451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E4437FC0-3723-4401-BC4E-7D0A28F732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1451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8883DC26-E441-464E-B954-44D6FF0981B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1451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968A70C8-EE78-46BE-9F38-09E41463BB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4044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CFA9B7E-C954-4371-A0B4-6839A16D66D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4044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6D71BA04-AABC-45E5-9656-45E0BB19D4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4044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2A0135A2-338E-4337-8F7D-C89BCB3010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15663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B47283B0-869D-4FF5-8A79-618919C330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15663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7254A4F-5904-4BFE-B81D-AE8C682CE01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215663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75952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tilte white - 58p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08140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5"/>
            <a:ext cx="3954236" cy="994172"/>
          </a:xfrm>
        </p:spPr>
        <p:txBody>
          <a:bodyPr anchor="t">
            <a:noAutofit/>
          </a:bodyPr>
          <a:lstStyle>
            <a:lvl1pPr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n-GB" noProof="0" dirty="0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961750307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botto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314575"/>
            <a:ext cx="9144000" cy="2828925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05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64095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bottom-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571750"/>
            <a:ext cx="9144000" cy="2571750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05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17836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tilte white - 58px-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424" y="4752629"/>
            <a:ext cx="530948" cy="265475"/>
          </a:xfrm>
          <a:prstGeom prst="rect">
            <a:avLst/>
          </a:prstGeom>
        </p:spPr>
      </p:pic>
      <p:sp>
        <p:nvSpPr>
          <p:cNvPr id="6" name="Title 10">
            <a:extLst>
              <a:ext uri="{FF2B5EF4-FFF2-40B4-BE49-F238E27FC236}">
                <a16:creationId xmlns:a16="http://schemas.microsoft.com/office/drawing/2014/main" id="{E301087C-BD2B-7541-9238-92B3F39DC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05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89703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tilte white - 40px-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424" y="4759556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20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57215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Index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424" y="4752629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03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1 - white ba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57215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Index</a:t>
            </a:r>
          </a:p>
        </p:txBody>
      </p:sp>
      <p:pic>
        <p:nvPicPr>
          <p:cNvPr id="6" name="Imagen 15">
            <a:extLst>
              <a:ext uri="{FF2B5EF4-FFF2-40B4-BE49-F238E27FC236}">
                <a16:creationId xmlns:a16="http://schemas.microsoft.com/office/drawing/2014/main" id="{453EB7C4-31D5-474A-8970-1E387CA1C2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424" y="4759340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09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3 numbering-whit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5587" y="4767603"/>
            <a:ext cx="532432" cy="2761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7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6" y="2533136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21A2FA3-9D43-4A92-BB53-C7698B6C0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19939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1516BF46-331E-4EE6-9EA1-9358501A23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9939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A01B0FD0-AFAC-4AA1-88C2-4345601D73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9939" y="2533136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33748874-45FF-4B3C-AB09-363ED14409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082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0D897AB2-43AD-4AB6-A6A7-B46BC19FD3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0081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36A414C0-5AF1-4821-AB84-E5622E6E40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081" y="2533136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2334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10 numbering-white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A47D272-5350-465D-812F-44D6935CF0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0572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74D1E6A-C29F-40C3-A21F-64983EE009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572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B5F5ED8-32CC-43AE-95F2-320422A4B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0572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5A3565A-C592-4597-8606-88B881951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51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8ABFFFD-3581-4836-8C68-837FF6D9DD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51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1ECF6A5-EB6E-4BB8-871F-744ED5F472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51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14F4ACA-C450-4930-99A8-2FB7AB8A3E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4044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52EFDD8-F731-4DE7-9CB9-F51D16D142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4044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8EA6EF-76A1-4606-8285-B29DC6370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4044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029AB7C-C9FD-4FF0-8840-1E9FEB1632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15663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B7D9975-B0DF-400E-9270-5AE6A16D39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15663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044989C-0A51-44C3-8048-FBC92AD929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15663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BEE3F2E-37F1-4BCA-9F54-FFD13786F0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979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81DEBFA4-5978-4578-8F0C-7C39ED73E2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979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3281B3E2-E048-4F9F-96F2-EB4AC60190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979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89F656C-88AB-46B0-92BA-1E0F98BA0B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0572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BEC4AD53-A8EE-4A8B-A8A9-AF7C00B8DF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0572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5A282DFE-7C74-46C9-8D2C-83D7184D62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0572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02076EF-85B9-4278-AB82-23384D605D4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1451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E4437FC0-3723-4401-BC4E-7D0A28F732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1451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8883DC26-E441-464E-B954-44D6FF0981B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1451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968A70C8-EE78-46BE-9F38-09E41463BB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4044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CFA9B7E-C954-4371-A0B4-6839A16D66D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4044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6D71BA04-AABC-45E5-9656-45E0BB19D4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4044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2A0135A2-338E-4337-8F7D-C89BCB3010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15663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B47283B0-869D-4FF5-8A79-618919C330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15663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7254A4F-5904-4BFE-B81D-AE8C682CE01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215663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4" name="Imagen 18">
            <a:extLst>
              <a:ext uri="{FF2B5EF4-FFF2-40B4-BE49-F238E27FC236}">
                <a16:creationId xmlns:a16="http://schemas.microsoft.com/office/drawing/2014/main" id="{32BD26A1-9AA8-4EBA-8DF9-36D7C057FF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4091" y="4773410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22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28p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51B967-5412-4F9E-949F-4173106E6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4"/>
            <a:ext cx="3954236" cy="4075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21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2625"/>
              </a:lnSpc>
            </a:pPr>
            <a:r>
              <a:rPr lang="en-US" dirty="0"/>
              <a:t>Title</a:t>
            </a:r>
            <a:endParaRPr lang="en-GB" dirty="0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553998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51B967-5412-4F9E-949F-4173106E6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809572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lide 40p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51B967-5412-4F9E-949F-4173106E6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5"/>
            <a:ext cx="3954236" cy="209924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30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2625"/>
              </a:lnSpc>
            </a:pPr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657735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1400" y="0"/>
            <a:ext cx="55626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B4CBA2-4A11-D145-9157-6A99F51D78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75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89314"/>
            <a:ext cx="9144000" cy="2982686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328" y="4767603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26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picture bi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328" y="4767603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55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e + photo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72100" y="0"/>
            <a:ext cx="37719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5049" y="333375"/>
            <a:ext cx="3308405" cy="1285875"/>
          </a:xfrm>
        </p:spPr>
        <p:txBody>
          <a:bodyPr anchor="t">
            <a:normAutofit/>
          </a:bodyPr>
          <a:lstStyle>
            <a:lvl1pPr marL="0" indent="0">
              <a:buNone/>
              <a:defRPr sz="405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19D4150-7ED4-44E1-9278-A64CF1A07A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049" y="1588294"/>
            <a:ext cx="1825227" cy="506644"/>
          </a:xfrm>
        </p:spPr>
        <p:txBody>
          <a:bodyPr anchor="t">
            <a:normAutofit/>
          </a:bodyPr>
          <a:lstStyle>
            <a:lvl1pPr marL="0" indent="0">
              <a:lnSpc>
                <a:spcPts val="1350"/>
              </a:lnSpc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38F533F4-2B2D-4957-A6B1-BAC7D7475E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048" y="4624240"/>
            <a:ext cx="532432" cy="2761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24180B9-A209-426D-85FB-7FBFFC9166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5049" y="2173605"/>
            <a:ext cx="1825227" cy="924965"/>
          </a:xfrm>
        </p:spPr>
        <p:txBody>
          <a:bodyPr anchor="t">
            <a:normAutofit/>
          </a:bodyPr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Lorem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5D09A63-14BB-44E9-B249-B4E353124A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66691" y="3699275"/>
            <a:ext cx="1825227" cy="1201064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1874538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e + photo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719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5680" y="333375"/>
            <a:ext cx="3308405" cy="1285875"/>
          </a:xfrm>
        </p:spPr>
        <p:txBody>
          <a:bodyPr anchor="t">
            <a:normAutofit/>
          </a:bodyPr>
          <a:lstStyle>
            <a:lvl1pPr marL="0" indent="0" algn="r">
              <a:buNone/>
              <a:defRPr sz="405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19D4150-7ED4-44E1-9278-A64CF1A07A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8858" y="1569461"/>
            <a:ext cx="1825227" cy="804862"/>
          </a:xfrm>
        </p:spPr>
        <p:txBody>
          <a:bodyPr vert="horz" lIns="0" tIns="0" rIns="0" bIns="0" rtlCol="0" anchor="t">
            <a:normAutofit/>
          </a:bodyPr>
          <a:lstStyle>
            <a:lvl1pPr marL="0" indent="0" algn="r">
              <a:spcBef>
                <a:spcPts val="0"/>
              </a:spcBef>
              <a:buNone/>
              <a:defRPr lang="en-GB" sz="1500" noProof="0" dirty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marL="171450" lvl="0" indent="-171450">
              <a:lnSpc>
                <a:spcPts val="1500"/>
              </a:lnSpc>
            </a:pPr>
            <a:r>
              <a:rPr lang="en-GB" noProof="0" dirty="0"/>
              <a:t>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47A2C88-237D-4635-8053-82C5565C3B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858" y="2173605"/>
            <a:ext cx="1825227" cy="924965"/>
          </a:xfrm>
        </p:spPr>
        <p:txBody>
          <a:bodyPr anchor="t">
            <a:normAutofit/>
          </a:bodyPr>
          <a:lstStyle>
            <a:lvl1pPr marL="0" indent="0" algn="r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Lorem</a:t>
            </a:r>
          </a:p>
        </p:txBody>
      </p:sp>
      <p:pic>
        <p:nvPicPr>
          <p:cNvPr id="10" name="Imagen 15">
            <a:extLst>
              <a:ext uri="{FF2B5EF4-FFF2-40B4-BE49-F238E27FC236}">
                <a16:creationId xmlns:a16="http://schemas.microsoft.com/office/drawing/2014/main" id="{7BDA456C-ED12-4C3A-9249-6A55B1F1DE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7163" y="4754447"/>
            <a:ext cx="532432" cy="2761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534B809-1632-46C4-8015-AE109AA5FE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16036" y="3203775"/>
            <a:ext cx="3308405" cy="1285875"/>
          </a:xfrm>
        </p:spPr>
        <p:txBody>
          <a:bodyPr anchor="b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03930B8-96CA-4F99-AF81-00BBECAD72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16036" y="4541607"/>
            <a:ext cx="1825227" cy="425681"/>
          </a:xfr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7735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1223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228004"/>
            <a:ext cx="3840717" cy="316706"/>
          </a:xfrm>
        </p:spPr>
        <p:txBody>
          <a:bodyPr anchor="ctr">
            <a:noAutofit/>
          </a:bodyPr>
          <a:lstStyle>
            <a:lvl1pPr marL="0" indent="0">
              <a:buNone/>
              <a:defRPr sz="405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328" y="4767603"/>
            <a:ext cx="532432" cy="276100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FCB22C4-994A-415D-9E24-051345615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2635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32288C5-4ECA-4C24-B3CD-F2F7A3663D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4047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F3BE437-F41A-4ACC-9602-79DCEB955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85459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B197D0-4883-48D8-8B67-41F5FC9C1D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1223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C4521B7-B4BE-4C69-903F-A9F6013288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2635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FEBC72E-D820-4566-BC9D-6D054BB5A4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4047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22EFAA0-B9F2-4CE7-8112-F7593E28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5459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956342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 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1223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228004"/>
            <a:ext cx="3840717" cy="316706"/>
          </a:xfrm>
        </p:spPr>
        <p:txBody>
          <a:bodyPr anchor="ctr">
            <a:noAutofit/>
          </a:bodyPr>
          <a:lstStyle>
            <a:lvl1pPr marL="0" indent="0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FCB22C4-994A-415D-9E24-051345615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2635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32288C5-4ECA-4C24-B3CD-F2F7A3663D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4047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F3BE437-F41A-4ACC-9602-79DCEB955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85459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B197D0-4883-48D8-8B67-41F5FC9C1D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1223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C4521B7-B4BE-4C69-903F-A9F6013288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2635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FEBC72E-D820-4566-BC9D-6D054BB5A4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4047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22EFAA0-B9F2-4CE7-8112-F7593E28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5459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B04D250-4D43-4B8F-B972-9651FAD31A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6206" y="4766483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06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FF35A0E0-62D3-4FBD-8D67-26160B8478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9144001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 dirty="0"/>
              <a:t>Picture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538ECC-FBC7-E648-9124-B790651C4F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4" name="Imagen 15">
            <a:extLst>
              <a:ext uri="{FF2B5EF4-FFF2-40B4-BE49-F238E27FC236}">
                <a16:creationId xmlns:a16="http://schemas.microsoft.com/office/drawing/2014/main" id="{19E85DE4-C4F9-8540-AA9F-F4FC91994E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328" y="4767603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20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cxnSpLocks/>
          </p:cNvCxnSpPr>
          <p:nvPr userDrawn="1"/>
        </p:nvCxnSpPr>
        <p:spPr>
          <a:xfrm>
            <a:off x="0" y="349758"/>
            <a:ext cx="9144000" cy="0"/>
          </a:xfrm>
          <a:prstGeom prst="line">
            <a:avLst/>
          </a:prstGeom>
          <a:ln w="57150">
            <a:gradFill>
              <a:gsLst>
                <a:gs pos="17000">
                  <a:srgbClr val="EE9012"/>
                </a:gs>
                <a:gs pos="44000">
                  <a:srgbClr val="DD219E"/>
                </a:gs>
                <a:gs pos="81000">
                  <a:srgbClr val="5A278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4190" y="429816"/>
            <a:ext cx="8365880" cy="627459"/>
          </a:xfrm>
        </p:spPr>
        <p:txBody>
          <a:bodyPr>
            <a:noAutofit/>
          </a:bodyPr>
          <a:lstStyle>
            <a:lvl1pPr marL="0" indent="0">
              <a:buNone/>
              <a:defRPr sz="2585" b="1">
                <a:solidFill>
                  <a:srgbClr val="5A2781"/>
                </a:solidFill>
                <a:latin typeface="Calibri" panose="020F0502020204030204" pitchFamily="34" charset="0"/>
              </a:defRPr>
            </a:lvl1pPr>
            <a:lvl2pPr marL="422042" indent="0">
              <a:buNone/>
              <a:defRPr sz="2585">
                <a:solidFill>
                  <a:srgbClr val="5A2781"/>
                </a:solidFill>
                <a:latin typeface="Calibri" panose="020F0502020204030204" pitchFamily="34" charset="0"/>
              </a:defRPr>
            </a:lvl2pPr>
            <a:lvl3pPr>
              <a:defRPr sz="2585">
                <a:latin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Main presentation title appears here</a:t>
            </a:r>
          </a:p>
          <a:p>
            <a:pPr lvl="1"/>
            <a:r>
              <a:rPr lang="en-US" dirty="0"/>
              <a:t>Sub-headline can appear here if required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94189" y="1443039"/>
            <a:ext cx="8365880" cy="299752"/>
          </a:xfrm>
        </p:spPr>
        <p:txBody>
          <a:bodyPr>
            <a:noAutofit/>
          </a:bodyPr>
          <a:lstStyle>
            <a:lvl1pPr marL="0" indent="0">
              <a:buNone/>
              <a:defRPr sz="2216" b="1">
                <a:solidFill>
                  <a:srgbClr val="DD219E"/>
                </a:solidFill>
              </a:defRPr>
            </a:lvl1pPr>
            <a:lvl2pPr marL="422042" indent="0">
              <a:buNone/>
              <a:defRPr sz="1847">
                <a:solidFill>
                  <a:srgbClr val="DD219E"/>
                </a:solidFill>
              </a:defRPr>
            </a:lvl2pPr>
            <a:lvl3pPr>
              <a:defRPr sz="1661">
                <a:solidFill>
                  <a:srgbClr val="DD219E"/>
                </a:solidFill>
              </a:defRPr>
            </a:lvl3pPr>
            <a:lvl4pPr>
              <a:defRPr sz="1477">
                <a:solidFill>
                  <a:srgbClr val="DD219E"/>
                </a:solidFill>
              </a:defRPr>
            </a:lvl4pPr>
            <a:lvl5pPr>
              <a:defRPr sz="1477">
                <a:solidFill>
                  <a:srgbClr val="DD219E"/>
                </a:solidFill>
              </a:defRPr>
            </a:lvl5pPr>
          </a:lstStyle>
          <a:p>
            <a:pPr lvl="0"/>
            <a:r>
              <a:rPr lang="en-US" dirty="0"/>
              <a:t>Sub-headlines should be in magenta / bold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394189" y="2114265"/>
            <a:ext cx="8365880" cy="2540794"/>
          </a:xfrm>
        </p:spPr>
        <p:txBody>
          <a:bodyPr/>
          <a:lstStyle>
            <a:lvl1pPr marL="0" indent="0">
              <a:buNone/>
              <a:defRPr b="0" baseline="0">
                <a:latin typeface="Calibri" panose="020F0502020204030204" pitchFamily="34" charset="0"/>
              </a:defRPr>
            </a:lvl1pPr>
            <a:lvl2pPr marL="422042" indent="0">
              <a:buNone/>
              <a:defRPr>
                <a:latin typeface="Calibri" panose="020F0502020204030204" pitchFamily="34" charset="0"/>
              </a:defRPr>
            </a:lvl2pPr>
            <a:lvl3pPr marL="844083" indent="0">
              <a:buNone/>
              <a:defRPr>
                <a:latin typeface="Calibri" panose="020F0502020204030204" pitchFamily="34" charset="0"/>
              </a:defRPr>
            </a:lvl3pPr>
            <a:lvl4pPr marL="1266124" indent="0">
              <a:buNone/>
              <a:defRPr>
                <a:latin typeface="Calibri" panose="020F0502020204030204" pitchFamily="34" charset="0"/>
              </a:defRPr>
            </a:lvl4pPr>
            <a:lvl5pPr marL="1688165" indent="0">
              <a:buNone/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Body content and detailed information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853" y="479374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52729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cxnSpLocks/>
          </p:cNvCxnSpPr>
          <p:nvPr userDrawn="1"/>
        </p:nvCxnSpPr>
        <p:spPr>
          <a:xfrm>
            <a:off x="0" y="349758"/>
            <a:ext cx="9144000" cy="0"/>
          </a:xfrm>
          <a:prstGeom prst="line">
            <a:avLst/>
          </a:prstGeom>
          <a:ln w="57150">
            <a:gradFill>
              <a:gsLst>
                <a:gs pos="17000">
                  <a:srgbClr val="EE9012"/>
                </a:gs>
                <a:gs pos="44000">
                  <a:srgbClr val="DD219E"/>
                </a:gs>
                <a:gs pos="81000">
                  <a:srgbClr val="5A278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89060" y="597912"/>
            <a:ext cx="8365880" cy="299752"/>
          </a:xfrm>
        </p:spPr>
        <p:txBody>
          <a:bodyPr>
            <a:noAutofit/>
          </a:bodyPr>
          <a:lstStyle>
            <a:lvl1pPr marL="0" indent="0">
              <a:buNone/>
              <a:defRPr sz="2216" b="1">
                <a:solidFill>
                  <a:srgbClr val="DD219E"/>
                </a:solidFill>
              </a:defRPr>
            </a:lvl1pPr>
            <a:lvl2pPr marL="422042" indent="0">
              <a:buNone/>
              <a:defRPr sz="1847">
                <a:solidFill>
                  <a:srgbClr val="DD219E"/>
                </a:solidFill>
              </a:defRPr>
            </a:lvl2pPr>
            <a:lvl3pPr>
              <a:defRPr sz="1661">
                <a:solidFill>
                  <a:srgbClr val="DD219E"/>
                </a:solidFill>
              </a:defRPr>
            </a:lvl3pPr>
            <a:lvl4pPr>
              <a:defRPr sz="1477">
                <a:solidFill>
                  <a:srgbClr val="DD219E"/>
                </a:solidFill>
              </a:defRPr>
            </a:lvl4pPr>
            <a:lvl5pPr>
              <a:defRPr sz="1477">
                <a:solidFill>
                  <a:srgbClr val="DD219E"/>
                </a:solidFill>
              </a:defRPr>
            </a:lvl5pPr>
          </a:lstStyle>
          <a:p>
            <a:pPr lvl="0"/>
            <a:r>
              <a:rPr lang="en-US" dirty="0"/>
              <a:t>Sub-headlines should be in magenta / bold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1131" y="479374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301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lide 40px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5"/>
            <a:ext cx="3954236" cy="2099243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 lang="en-GB" sz="300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2625"/>
              </a:lnSpc>
            </a:pPr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41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-10 numbering-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A47D272-5350-465D-812F-44D6935CF0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0572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74D1E6A-C29F-40C3-A21F-64983EE009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572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B5F5ED8-32CC-43AE-95F2-320422A4B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0572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5A3565A-C592-4597-8606-88B881951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51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8ABFFFD-3581-4836-8C68-837FF6D9DD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51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1ECF6A5-EB6E-4BB8-871F-744ED5F472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51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14F4ACA-C450-4930-99A8-2FB7AB8A3E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4044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52EFDD8-F731-4DE7-9CB9-F51D16D142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4044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8EA6EF-76A1-4606-8285-B29DC6370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4044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029AB7C-C9FD-4FF0-8840-1E9FEB1632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15663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B7D9975-B0DF-400E-9270-5AE6A16D39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15663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044989C-0A51-44C3-8048-FBC92AD929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15663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BEE3F2E-37F1-4BCA-9F54-FFD13786F0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979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81DEBFA4-5978-4578-8F0C-7C39ED73E2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979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3281B3E2-E048-4F9F-96F2-EB4AC60190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979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89F656C-88AB-46B0-92BA-1E0F98BA0B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0572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BEC4AD53-A8EE-4A8B-A8A9-AF7C00B8DF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0572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5A282DFE-7C74-46C9-8D2C-83D7184D62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0572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02076EF-85B9-4278-AB82-23384D605D4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1451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E4437FC0-3723-4401-BC4E-7D0A28F732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1451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8883DC26-E441-464E-B954-44D6FF0981B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1451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968A70C8-EE78-46BE-9F38-09E41463BB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4044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CFA9B7E-C954-4371-A0B4-6839A16D66D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4044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6D71BA04-AABC-45E5-9656-45E0BB19D4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4044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2A0135A2-338E-4337-8F7D-C89BCB3010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15663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B47283B0-869D-4FF5-8A79-618919C330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15663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7254A4F-5904-4BFE-B81D-AE8C682CE01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215663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05124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-tilte white - 58p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37801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314575"/>
            <a:ext cx="9144000" cy="2828925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05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5861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ttom-purpl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571750"/>
            <a:ext cx="9144000" cy="2571750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05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52826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1811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>
                <a:solidFill>
                  <a:schemeClr val="tx2"/>
                </a:solidFill>
              </a:defRPr>
            </a:lvl1pPr>
            <a:lvl2pPr marL="460800" algn="l">
              <a:defRPr sz="1400">
                <a:solidFill>
                  <a:schemeClr val="tx2"/>
                </a:solidFill>
              </a:defRPr>
            </a:lvl2pPr>
            <a:lvl3pPr marL="691200" indent="-230400" algn="l">
              <a:defRPr sz="1200">
                <a:solidFill>
                  <a:schemeClr val="tx2"/>
                </a:solidFill>
              </a:defRPr>
            </a:lvl3pPr>
            <a:lvl4pPr marL="921600" algn="l">
              <a:defRPr sz="1000">
                <a:solidFill>
                  <a:schemeClr val="tx2"/>
                </a:solidFill>
              </a:defRPr>
            </a:lvl4pPr>
            <a:lvl5pPr marL="1152000" algn="l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547676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-tilte white - 58px-purpl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6" name="Title 10">
            <a:extLst>
              <a:ext uri="{FF2B5EF4-FFF2-40B4-BE49-F238E27FC236}">
                <a16:creationId xmlns:a16="http://schemas.microsoft.com/office/drawing/2014/main" id="{E301087C-BD2B-7541-9238-92B3F39DC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05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66976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-tilte white - 40px-purpl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60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57215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Index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06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1 - white ba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57215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Index</a:t>
            </a:r>
          </a:p>
        </p:txBody>
      </p:sp>
      <p:pic>
        <p:nvPicPr>
          <p:cNvPr id="6" name="Imagen 15">
            <a:extLst>
              <a:ext uri="{FF2B5EF4-FFF2-40B4-BE49-F238E27FC236}">
                <a16:creationId xmlns:a16="http://schemas.microsoft.com/office/drawing/2014/main" id="{453EB7C4-31D5-474A-8970-1E387CA1C2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48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-3 numbering-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7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6" y="2533136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21A2FA3-9D43-4A92-BB53-C7698B6C0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19939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1516BF46-331E-4EE6-9EA1-9358501A23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9939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A01B0FD0-AFAC-4AA1-88C2-4345601D73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9939" y="2533136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33748874-45FF-4B3C-AB09-363ED14409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082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0D897AB2-43AD-4AB6-A6A7-B46BC19FD3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0081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36A414C0-5AF1-4821-AB84-E5622E6E40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081" y="2533136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7448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-10 numbering-whit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A47D272-5350-465D-812F-44D6935CF0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0572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74D1E6A-C29F-40C3-A21F-64983EE009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572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B5F5ED8-32CC-43AE-95F2-320422A4B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0572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5A3565A-C592-4597-8606-88B881951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51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8ABFFFD-3581-4836-8C68-837FF6D9DD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51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1ECF6A5-EB6E-4BB8-871F-744ED5F472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51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14F4ACA-C450-4930-99A8-2FB7AB8A3E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4044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52EFDD8-F731-4DE7-9CB9-F51D16D142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4044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8EA6EF-76A1-4606-8285-B29DC6370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4044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029AB7C-C9FD-4FF0-8840-1E9FEB1632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15663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B7D9975-B0DF-400E-9270-5AE6A16D39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15663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044989C-0A51-44C3-8048-FBC92AD929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15663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BEE3F2E-37F1-4BCA-9F54-FFD13786F0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979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81DEBFA4-5978-4578-8F0C-7C39ED73E2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979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3281B3E2-E048-4F9F-96F2-EB4AC60190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979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89F656C-88AB-46B0-92BA-1E0F98BA0B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0572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BEC4AD53-A8EE-4A8B-A8A9-AF7C00B8DF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0572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5A282DFE-7C74-46C9-8D2C-83D7184D62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0572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02076EF-85B9-4278-AB82-23384D605D4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1451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E4437FC0-3723-4401-BC4E-7D0A28F732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1451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8883DC26-E441-464E-B954-44D6FF0981B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1451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968A70C8-EE78-46BE-9F38-09E41463BB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4044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CFA9B7E-C954-4371-A0B4-6839A16D66D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4044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6D71BA04-AABC-45E5-9656-45E0BB19D4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4044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2A0135A2-338E-4337-8F7D-C89BCB3010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15663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B47283B0-869D-4FF5-8A79-618919C330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15663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7254A4F-5904-4BFE-B81D-AE8C682CE01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215663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4" name="Imagen 18">
            <a:extLst>
              <a:ext uri="{FF2B5EF4-FFF2-40B4-BE49-F238E27FC236}">
                <a16:creationId xmlns:a16="http://schemas.microsoft.com/office/drawing/2014/main" id="{32BD26A1-9AA8-4EBA-8DF9-36D7C057FF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18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lide 28p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51B967-5412-4F9E-949F-4173106E6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4"/>
            <a:ext cx="3954236" cy="4075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21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2625"/>
              </a:lnSpc>
            </a:pPr>
            <a:r>
              <a:rPr lang="en-US" dirty="0"/>
              <a:t>Title</a:t>
            </a:r>
            <a:endParaRPr lang="en-GB" dirty="0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2481260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51B967-5412-4F9E-949F-4173106E6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491383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1400" y="0"/>
            <a:ext cx="55626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B4CBA2-4A11-D145-9157-6A99F51D78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38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89314"/>
            <a:ext cx="9144000" cy="2982686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4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457820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+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72100" y="0"/>
            <a:ext cx="37719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5049" y="333375"/>
            <a:ext cx="3308405" cy="1285875"/>
          </a:xfrm>
        </p:spPr>
        <p:txBody>
          <a:bodyPr anchor="t">
            <a:normAutofit/>
          </a:bodyPr>
          <a:lstStyle>
            <a:lvl1pPr marL="0" indent="0">
              <a:buNone/>
              <a:defRPr sz="405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19D4150-7ED4-44E1-9278-A64CF1A07A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049" y="1588294"/>
            <a:ext cx="1825227" cy="506644"/>
          </a:xfrm>
        </p:spPr>
        <p:txBody>
          <a:bodyPr anchor="t">
            <a:normAutofit/>
          </a:bodyPr>
          <a:lstStyle>
            <a:lvl1pPr marL="0" indent="0">
              <a:lnSpc>
                <a:spcPts val="1350"/>
              </a:lnSpc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38F533F4-2B2D-4957-A6B1-BAC7D7475E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8" y="4624240"/>
            <a:ext cx="532432" cy="2761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24180B9-A209-426D-85FB-7FBFFC9166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5049" y="2173605"/>
            <a:ext cx="1825227" cy="924965"/>
          </a:xfrm>
        </p:spPr>
        <p:txBody>
          <a:bodyPr anchor="t">
            <a:normAutofit/>
          </a:bodyPr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Lorem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5D09A63-14BB-44E9-B249-B4E353124A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66691" y="3699275"/>
            <a:ext cx="1825227" cy="1201064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2532217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+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719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5680" y="333375"/>
            <a:ext cx="3308405" cy="1285875"/>
          </a:xfrm>
        </p:spPr>
        <p:txBody>
          <a:bodyPr anchor="t">
            <a:normAutofit/>
          </a:bodyPr>
          <a:lstStyle>
            <a:lvl1pPr marL="0" indent="0" algn="r">
              <a:buNone/>
              <a:defRPr sz="405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19D4150-7ED4-44E1-9278-A64CF1A07A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8858" y="1569461"/>
            <a:ext cx="1825227" cy="804862"/>
          </a:xfrm>
        </p:spPr>
        <p:txBody>
          <a:bodyPr vert="horz" lIns="0" tIns="0" rIns="0" bIns="0" rtlCol="0" anchor="t">
            <a:normAutofit/>
          </a:bodyPr>
          <a:lstStyle>
            <a:lvl1pPr marL="0" indent="0" algn="r">
              <a:spcBef>
                <a:spcPts val="0"/>
              </a:spcBef>
              <a:buNone/>
              <a:defRPr lang="en-GB" sz="1500" noProof="0" dirty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marL="171450" lvl="0" indent="-171450">
              <a:lnSpc>
                <a:spcPts val="1500"/>
              </a:lnSpc>
            </a:pPr>
            <a:r>
              <a:rPr lang="en-GB" noProof="0" dirty="0"/>
              <a:t>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47A2C88-237D-4635-8053-82C5565C3B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858" y="2173605"/>
            <a:ext cx="1825227" cy="924965"/>
          </a:xfrm>
        </p:spPr>
        <p:txBody>
          <a:bodyPr anchor="t">
            <a:normAutofit/>
          </a:bodyPr>
          <a:lstStyle>
            <a:lvl1pPr marL="0" indent="0" algn="r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Lorem</a:t>
            </a:r>
          </a:p>
        </p:txBody>
      </p:sp>
      <p:pic>
        <p:nvPicPr>
          <p:cNvPr id="10" name="Imagen 15">
            <a:extLst>
              <a:ext uri="{FF2B5EF4-FFF2-40B4-BE49-F238E27FC236}">
                <a16:creationId xmlns:a16="http://schemas.microsoft.com/office/drawing/2014/main" id="{7BDA456C-ED12-4C3A-9249-6A55B1F1DE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24240"/>
            <a:ext cx="532432" cy="2761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534B809-1632-46C4-8015-AE109AA5FE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16036" y="3203775"/>
            <a:ext cx="3308405" cy="1285875"/>
          </a:xfrm>
        </p:spPr>
        <p:txBody>
          <a:bodyPr anchor="b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03930B8-96CA-4F99-AF81-00BBECAD72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16036" y="4541607"/>
            <a:ext cx="1825227" cy="425681"/>
          </a:xfr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1473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1223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228004"/>
            <a:ext cx="3840717" cy="316706"/>
          </a:xfrm>
        </p:spPr>
        <p:txBody>
          <a:bodyPr anchor="ctr">
            <a:noAutofit/>
          </a:bodyPr>
          <a:lstStyle>
            <a:lvl1pPr marL="0" indent="0">
              <a:buNone/>
              <a:defRPr sz="405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FCB22C4-994A-415D-9E24-051345615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2635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32288C5-4ECA-4C24-B3CD-F2F7A3663D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4047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F3BE437-F41A-4ACC-9602-79DCEB955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85459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B197D0-4883-48D8-8B67-41F5FC9C1D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1223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C4521B7-B4BE-4C69-903F-A9F6013288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2635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FEBC72E-D820-4566-BC9D-6D054BB5A4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4047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22EFAA0-B9F2-4CE7-8112-F7593E28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5459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853930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1223" y="743303"/>
            <a:ext cx="3154680" cy="1920240"/>
          </a:xfrm>
          <a:ln>
            <a:solidFill>
              <a:schemeClr val="accent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15017"/>
            <a:ext cx="5549235" cy="316706"/>
          </a:xfrm>
        </p:spPr>
        <p:txBody>
          <a:bodyPr anchor="ctr"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FCB22C4-994A-415D-9E24-051345615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1224" y="2785225"/>
            <a:ext cx="3154679" cy="1920240"/>
          </a:xfrm>
          <a:ln>
            <a:solidFill>
              <a:schemeClr val="accent1"/>
            </a:solidFill>
          </a:ln>
        </p:spPr>
        <p:txBody>
          <a:bodyPr vert="horz" lIns="0" tIns="0" rIns="0" bIns="0" rtlCol="0">
            <a:norm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32288C5-4ECA-4C24-B3CD-F2F7A3663D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68342" y="743303"/>
            <a:ext cx="3154680" cy="1920240"/>
          </a:xfrm>
          <a:ln>
            <a:solidFill>
              <a:schemeClr val="accent1"/>
            </a:solidFill>
          </a:ln>
        </p:spPr>
        <p:txBody>
          <a:bodyPr vert="horz" lIns="0" tIns="0" rIns="0" bIns="0" rtlCol="0">
            <a:norm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F3BE437-F41A-4ACC-9602-79DCEB955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68341" y="2785226"/>
            <a:ext cx="3154678" cy="1926552"/>
          </a:xfrm>
          <a:ln>
            <a:solidFill>
              <a:schemeClr val="accent1"/>
            </a:solidFill>
          </a:ln>
        </p:spPr>
        <p:txBody>
          <a:bodyPr vert="horz" lIns="0" tIns="0" rIns="0" bIns="0" rtlCol="0">
            <a:norm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25CEE-9D64-4E1F-99EB-71B05F3F1A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63954" y="742950"/>
            <a:ext cx="2028825" cy="266700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2C4913-0289-48DA-8AE4-1627CEA92BE6}"/>
              </a:ext>
            </a:extLst>
          </p:cNvPr>
          <p:cNvSpPr/>
          <p:nvPr userDrawn="1"/>
        </p:nvSpPr>
        <p:spPr>
          <a:xfrm>
            <a:off x="251223" y="485197"/>
            <a:ext cx="6471796" cy="68207"/>
          </a:xfrm>
          <a:prstGeom prst="rect">
            <a:avLst/>
          </a:prstGeom>
          <a:gradFill flip="none" rotWithShape="1">
            <a:gsLst>
              <a:gs pos="77000">
                <a:schemeClr val="accent1"/>
              </a:gs>
              <a:gs pos="0">
                <a:schemeClr val="tx2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42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1223" y="743303"/>
            <a:ext cx="3154680" cy="3968474"/>
          </a:xfrm>
          <a:ln>
            <a:solidFill>
              <a:schemeClr val="accent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15017"/>
            <a:ext cx="5549235" cy="316706"/>
          </a:xfrm>
        </p:spPr>
        <p:txBody>
          <a:bodyPr anchor="ctr"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32288C5-4ECA-4C24-B3CD-F2F7A3663D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68342" y="743303"/>
            <a:ext cx="3154680" cy="3968474"/>
          </a:xfrm>
          <a:ln>
            <a:solidFill>
              <a:schemeClr val="accent1"/>
            </a:solidFill>
          </a:ln>
        </p:spPr>
        <p:txBody>
          <a:bodyPr vert="horz" lIns="0" tIns="0" rIns="0" bIns="0" rtlCol="0">
            <a:norm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25CEE-9D64-4E1F-99EB-71B05F3F1A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63954" y="742950"/>
            <a:ext cx="2028825" cy="266700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2C4913-0289-48DA-8AE4-1627CEA92BE6}"/>
              </a:ext>
            </a:extLst>
          </p:cNvPr>
          <p:cNvSpPr/>
          <p:nvPr userDrawn="1"/>
        </p:nvSpPr>
        <p:spPr>
          <a:xfrm>
            <a:off x="251223" y="485197"/>
            <a:ext cx="6471796" cy="68207"/>
          </a:xfrm>
          <a:prstGeom prst="rect">
            <a:avLst/>
          </a:prstGeom>
          <a:gradFill flip="none" rotWithShape="1">
            <a:gsLst>
              <a:gs pos="77000">
                <a:schemeClr val="accent1"/>
              </a:gs>
              <a:gs pos="0">
                <a:schemeClr val="tx2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37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041FBD-3AC6-46D0-BD9A-4E39F8D1440B}"/>
              </a:ext>
            </a:extLst>
          </p:cNvPr>
          <p:cNvSpPr/>
          <p:nvPr userDrawn="1"/>
        </p:nvSpPr>
        <p:spPr>
          <a:xfrm flipV="1">
            <a:off x="251223" y="395654"/>
            <a:ext cx="8657583" cy="52754"/>
          </a:xfrm>
          <a:prstGeom prst="rect">
            <a:avLst/>
          </a:prstGeom>
          <a:gradFill flip="none" rotWithShape="1">
            <a:gsLst>
              <a:gs pos="77000">
                <a:schemeClr val="accent1"/>
              </a:gs>
              <a:gs pos="0">
                <a:schemeClr val="tx2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01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 purpl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1223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228004"/>
            <a:ext cx="3840717" cy="316706"/>
          </a:xfrm>
        </p:spPr>
        <p:txBody>
          <a:bodyPr anchor="ctr">
            <a:noAutofit/>
          </a:bodyPr>
          <a:lstStyle>
            <a:lvl1pPr marL="0" indent="0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FCB22C4-994A-415D-9E24-051345615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2635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32288C5-4ECA-4C24-B3CD-F2F7A3663D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4047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F3BE437-F41A-4ACC-9602-79DCEB955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85459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B197D0-4883-48D8-8B67-41F5FC9C1D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1223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C4521B7-B4BE-4C69-903F-A9F6013288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2635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FEBC72E-D820-4566-BC9D-6D054BB5A4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4047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22EFAA0-B9F2-4CE7-8112-F7593E28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5459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B04D250-4D43-4B8F-B972-9651FAD31A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15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FF35A0E0-62D3-4FBD-8D67-26160B8478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9144001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 dirty="0"/>
              <a:t>Picture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538ECC-FBC7-E648-9124-B790651C4F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4" name="Imagen 15">
            <a:extLst>
              <a:ext uri="{FF2B5EF4-FFF2-40B4-BE49-F238E27FC236}">
                <a16:creationId xmlns:a16="http://schemas.microsoft.com/office/drawing/2014/main" id="{19E85DE4-C4F9-8540-AA9F-F4FC91994E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24240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82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394422" y="349758"/>
            <a:ext cx="8365787" cy="0"/>
          </a:xfrm>
          <a:prstGeom prst="line">
            <a:avLst/>
          </a:prstGeom>
          <a:ln w="57150">
            <a:gradFill>
              <a:gsLst>
                <a:gs pos="17000">
                  <a:srgbClr val="EE9012"/>
                </a:gs>
                <a:gs pos="44000">
                  <a:srgbClr val="DD219E"/>
                </a:gs>
                <a:gs pos="81000">
                  <a:srgbClr val="5A278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394422" y="4822800"/>
            <a:ext cx="8365787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4190" y="429816"/>
            <a:ext cx="8365880" cy="627459"/>
          </a:xfrm>
        </p:spPr>
        <p:txBody>
          <a:bodyPr>
            <a:noAutofit/>
          </a:bodyPr>
          <a:lstStyle>
            <a:lvl1pPr marL="0" indent="0">
              <a:buNone/>
              <a:defRPr sz="2585" b="1">
                <a:solidFill>
                  <a:srgbClr val="5A2781"/>
                </a:solidFill>
                <a:latin typeface="Calibri" panose="020F0502020204030204" pitchFamily="34" charset="0"/>
              </a:defRPr>
            </a:lvl1pPr>
            <a:lvl2pPr marL="422042" indent="0">
              <a:buNone/>
              <a:defRPr sz="2585">
                <a:solidFill>
                  <a:srgbClr val="5A2781"/>
                </a:solidFill>
                <a:latin typeface="Calibri" panose="020F0502020204030204" pitchFamily="34" charset="0"/>
              </a:defRPr>
            </a:lvl2pPr>
            <a:lvl3pPr>
              <a:defRPr sz="2585">
                <a:latin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Main presentation title appears here</a:t>
            </a:r>
          </a:p>
          <a:p>
            <a:pPr lvl="1"/>
            <a:r>
              <a:rPr lang="en-US" dirty="0"/>
              <a:t>Sub-headline can appear here if required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94189" y="1443039"/>
            <a:ext cx="8365880" cy="299752"/>
          </a:xfrm>
        </p:spPr>
        <p:txBody>
          <a:bodyPr>
            <a:noAutofit/>
          </a:bodyPr>
          <a:lstStyle>
            <a:lvl1pPr marL="0" indent="0">
              <a:buNone/>
              <a:defRPr sz="2216" b="1">
                <a:solidFill>
                  <a:srgbClr val="DD219E"/>
                </a:solidFill>
              </a:defRPr>
            </a:lvl1pPr>
            <a:lvl2pPr marL="422042" indent="0">
              <a:buNone/>
              <a:defRPr sz="1847">
                <a:solidFill>
                  <a:srgbClr val="DD219E"/>
                </a:solidFill>
              </a:defRPr>
            </a:lvl2pPr>
            <a:lvl3pPr>
              <a:defRPr sz="1661">
                <a:solidFill>
                  <a:srgbClr val="DD219E"/>
                </a:solidFill>
              </a:defRPr>
            </a:lvl3pPr>
            <a:lvl4pPr>
              <a:defRPr sz="1477">
                <a:solidFill>
                  <a:srgbClr val="DD219E"/>
                </a:solidFill>
              </a:defRPr>
            </a:lvl4pPr>
            <a:lvl5pPr>
              <a:defRPr sz="1477">
                <a:solidFill>
                  <a:srgbClr val="DD219E"/>
                </a:solidFill>
              </a:defRPr>
            </a:lvl5pPr>
          </a:lstStyle>
          <a:p>
            <a:pPr lvl="0"/>
            <a:r>
              <a:rPr lang="en-US" dirty="0"/>
              <a:t>Sub-headlines should be in magenta / bold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394189" y="2114265"/>
            <a:ext cx="8365880" cy="2540794"/>
          </a:xfrm>
        </p:spPr>
        <p:txBody>
          <a:bodyPr/>
          <a:lstStyle>
            <a:lvl1pPr marL="0" indent="0">
              <a:buNone/>
              <a:defRPr b="0" baseline="0">
                <a:latin typeface="Calibri" panose="020F0502020204030204" pitchFamily="34" charset="0"/>
              </a:defRPr>
            </a:lvl1pPr>
            <a:lvl2pPr marL="422042" indent="0">
              <a:buNone/>
              <a:defRPr>
                <a:latin typeface="Calibri" panose="020F0502020204030204" pitchFamily="34" charset="0"/>
              </a:defRPr>
            </a:lvl2pPr>
            <a:lvl3pPr marL="844083" indent="0">
              <a:buNone/>
              <a:defRPr>
                <a:latin typeface="Calibri" panose="020F0502020204030204" pitchFamily="34" charset="0"/>
              </a:defRPr>
            </a:lvl3pPr>
            <a:lvl4pPr marL="1266124" indent="0">
              <a:buNone/>
              <a:defRPr>
                <a:latin typeface="Calibri" panose="020F0502020204030204" pitchFamily="34" charset="0"/>
              </a:defRPr>
            </a:lvl4pPr>
            <a:lvl5pPr marL="1688165" indent="0">
              <a:buNone/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Body content and detailed information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994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852767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4171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401C62B8-AF7E-4B7D-9538-1418B4BFEBEF}"/>
              </a:ext>
            </a:extLst>
          </p:cNvPr>
          <p:cNvGrpSpPr/>
          <p:nvPr userDrawn="1"/>
        </p:nvGrpSpPr>
        <p:grpSpPr>
          <a:xfrm>
            <a:off x="0" y="2041327"/>
            <a:ext cx="4906182" cy="1054894"/>
            <a:chOff x="0" y="2721769"/>
            <a:chExt cx="6541576" cy="1406525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C8B6B93A-A8F8-4F2B-BC71-4B643F447AE8}"/>
                </a:ext>
              </a:extLst>
            </p:cNvPr>
            <p:cNvSpPr/>
            <p:nvPr userDrawn="1"/>
          </p:nvSpPr>
          <p:spPr>
            <a:xfrm>
              <a:off x="0" y="2721769"/>
              <a:ext cx="5133975" cy="1406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C75FFB40-3AC2-49EB-8E48-A86BA5920297}"/>
                </a:ext>
              </a:extLst>
            </p:cNvPr>
            <p:cNvSpPr/>
            <p:nvPr userDrawn="1"/>
          </p:nvSpPr>
          <p:spPr>
            <a:xfrm>
              <a:off x="5133976" y="2721769"/>
              <a:ext cx="1407600" cy="14065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D6440B0-FCC9-4D31-ABFB-730764070B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690" y="3655351"/>
            <a:ext cx="822722" cy="314325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788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675">
                <a:solidFill>
                  <a:schemeClr val="bg1"/>
                </a:solidFill>
              </a:defRPr>
            </a:lvl4pPr>
            <a:lvl5pPr marL="1371600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  <a:p>
            <a:pPr lvl="0"/>
            <a:r>
              <a:rPr lang="en-GB" noProof="0"/>
              <a:t>Date</a:t>
            </a:r>
          </a:p>
        </p:txBody>
      </p:sp>
      <p:sp>
        <p:nvSpPr>
          <p:cNvPr id="16" name="Marcador de texto 7">
            <a:extLst>
              <a:ext uri="{FF2B5EF4-FFF2-40B4-BE49-F238E27FC236}">
                <a16:creationId xmlns:a16="http://schemas.microsoft.com/office/drawing/2014/main" id="{0FCADBF3-8EA9-40FC-ACDC-5AD02B297B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4451" y="3320143"/>
            <a:ext cx="3591731" cy="984741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342900" indent="0">
              <a:buNone/>
              <a:defRPr sz="788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675">
                <a:solidFill>
                  <a:schemeClr val="bg1"/>
                </a:solidFill>
              </a:defRPr>
            </a:lvl4pPr>
            <a:lvl5pPr marL="1371600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ar-AE"/>
              <a:t>انظر للأمام</a:t>
            </a:r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35E0EAF-5FD4-4865-A795-3F2F136277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690" y="2041328"/>
            <a:ext cx="3551339" cy="1054893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s-ES" sz="45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GB" noProof="0"/>
              <a:t>Text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662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FF35A0E0-62D3-4FBD-8D67-26160B8478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50482" y="0"/>
            <a:ext cx="5293519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 dirty="0"/>
              <a:t>Picture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401C62B8-AF7E-4B7D-9538-1418B4BFEBEF}"/>
              </a:ext>
            </a:extLst>
          </p:cNvPr>
          <p:cNvGrpSpPr/>
          <p:nvPr userDrawn="1"/>
        </p:nvGrpSpPr>
        <p:grpSpPr>
          <a:xfrm>
            <a:off x="0" y="2041327"/>
            <a:ext cx="4906182" cy="1054894"/>
            <a:chOff x="0" y="2721769"/>
            <a:chExt cx="6541576" cy="1406525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C8B6B93A-A8F8-4F2B-BC71-4B643F447AE8}"/>
                </a:ext>
              </a:extLst>
            </p:cNvPr>
            <p:cNvSpPr/>
            <p:nvPr userDrawn="1"/>
          </p:nvSpPr>
          <p:spPr>
            <a:xfrm>
              <a:off x="0" y="2721769"/>
              <a:ext cx="5133975" cy="140652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C75FFB40-3AC2-49EB-8E48-A86BA5920297}"/>
                </a:ext>
              </a:extLst>
            </p:cNvPr>
            <p:cNvSpPr/>
            <p:nvPr userDrawn="1"/>
          </p:nvSpPr>
          <p:spPr>
            <a:xfrm>
              <a:off x="5133976" y="2721769"/>
              <a:ext cx="1407600" cy="14065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D6440B0-FCC9-4D31-ABFB-730764070B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690" y="3655351"/>
            <a:ext cx="822722" cy="314325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25">
                <a:solidFill>
                  <a:schemeClr val="tx2"/>
                </a:solidFill>
              </a:defRPr>
            </a:lvl1pPr>
            <a:lvl2pPr marL="342900" indent="0">
              <a:buNone/>
              <a:defRPr sz="788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675">
                <a:solidFill>
                  <a:schemeClr val="bg1"/>
                </a:solidFill>
              </a:defRPr>
            </a:lvl4pPr>
            <a:lvl5pPr marL="1371600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  <a:p>
            <a:pPr lvl="0"/>
            <a:r>
              <a:rPr lang="en-GB" noProof="0"/>
              <a:t>Date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35E0EAF-5FD4-4865-A795-3F2F136277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690" y="2041328"/>
            <a:ext cx="3551339" cy="1054893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s-ES" sz="45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noProof="0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960400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E5AA2B-DC6F-4CA7-9B9B-34DEDBA5D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832" y="139304"/>
            <a:ext cx="1212056" cy="696515"/>
          </a:xfrm>
        </p:spPr>
        <p:txBody>
          <a:bodyPr anchor="ctr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noProof="0"/>
              <a:t>Nº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6CB537-7E28-4D17-9A7D-4AA1AD1C8CD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50357" y="139304"/>
            <a:ext cx="6045994" cy="696515"/>
          </a:xfrm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s-ES" sz="450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71450" lvl="0" indent="-171450">
              <a:spcBef>
                <a:spcPct val="0"/>
              </a:spcBef>
            </a:pPr>
            <a:r>
              <a:rPr lang="en-GB" noProof="0" dirty="0"/>
              <a:t>Section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227C1D-D57D-B14C-885D-1B8C896424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135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ub-section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E5AA2B-DC6F-4CA7-9B9B-34DEDBA5D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832" y="139304"/>
            <a:ext cx="1212056" cy="696515"/>
          </a:xfrm>
        </p:spPr>
        <p:txBody>
          <a:bodyPr anchor="ctr"/>
          <a:lstStyle>
            <a:lvl1pPr>
              <a:defRPr sz="45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noProof="0" dirty="0"/>
              <a:t>Nº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6CB537-7E28-4D17-9A7D-4AA1AD1C8CD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50357" y="139304"/>
            <a:ext cx="6045994" cy="696515"/>
          </a:xfrm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s-ES" sz="450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71450" lvl="0" indent="-171450">
              <a:spcBef>
                <a:spcPct val="0"/>
              </a:spcBef>
            </a:pPr>
            <a:r>
              <a:rPr lang="en-GB" noProof="0"/>
              <a:t>Sub-section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2C9751-453B-784A-9323-D8FD9FBB9B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434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ub-section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E5AA2B-DC6F-4CA7-9B9B-34DEDBA5D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832" y="139304"/>
            <a:ext cx="1212056" cy="696515"/>
          </a:xfrm>
        </p:spPr>
        <p:txBody>
          <a:bodyPr anchor="ctr"/>
          <a:lstStyle>
            <a:lvl1pPr>
              <a:defRPr sz="45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noProof="0"/>
              <a:t>Nº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6CB537-7E28-4D17-9A7D-4AA1AD1C8CD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50357" y="139304"/>
            <a:ext cx="6045994" cy="696515"/>
          </a:xfrm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s-ES" sz="45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71450" lvl="0" indent="-171450">
              <a:spcBef>
                <a:spcPct val="0"/>
              </a:spcBef>
            </a:pPr>
            <a:r>
              <a:rPr lang="en-GB" noProof="0"/>
              <a:t>Sub-section</a:t>
            </a: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7CC09BC4-2CB8-4CA8-A277-AF6E8220B0E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850356" y="853679"/>
            <a:ext cx="6045994" cy="617934"/>
          </a:xfrm>
        </p:spPr>
        <p:txBody>
          <a:bodyPr anchor="ctr">
            <a:normAutofit/>
          </a:bodyPr>
          <a:lstStyle>
            <a:lvl1pPr marL="0" indent="0">
              <a:buNone/>
              <a:defRPr sz="4500" b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noProof="0"/>
              <a:t>Headline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E7E3743-AC90-BA44-85FA-0F735FF39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728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igh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91713D11-A5D1-4E52-9BF7-CFB2A0BD64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832" y="133350"/>
            <a:ext cx="5893594" cy="26765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5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Highlight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8E2CC5-DFD2-594B-A519-A36538DB9B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7" name="Marcador de texto 19">
            <a:extLst>
              <a:ext uri="{FF2B5EF4-FFF2-40B4-BE49-F238E27FC236}">
                <a16:creationId xmlns:a16="http://schemas.microsoft.com/office/drawing/2014/main" id="{FCAD7FB9-2174-E049-AA23-378667ECDA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211021548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5"/>
            <a:ext cx="3954236" cy="994172"/>
          </a:xfrm>
        </p:spPr>
        <p:txBody>
          <a:bodyPr anchor="t">
            <a:noAutofit/>
          </a:bodyPr>
          <a:lstStyle>
            <a:lvl1pPr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n-GB" noProof="0" dirty="0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7229177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424" y="4766483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5"/>
            <a:ext cx="3954236" cy="994172"/>
          </a:xfrm>
        </p:spPr>
        <p:txBody>
          <a:bodyPr anchor="t">
            <a:noAutofit/>
          </a:bodyPr>
          <a:lstStyle>
            <a:lvl1pPr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n-GB" noProof="0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12030655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40p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51B967-5412-4F9E-949F-4173106E6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5"/>
            <a:ext cx="3954236" cy="209924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30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2625"/>
              </a:lnSpc>
            </a:pPr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093634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120000" y="1080000"/>
            <a:ext cx="2606312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10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68682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40px -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5"/>
            <a:ext cx="3954236" cy="2099243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 lang="en-GB" sz="300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2625"/>
              </a:lnSpc>
            </a:pPr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5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10 numbering-whit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A47D272-5350-465D-812F-44D6935CF0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0572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74D1E6A-C29F-40C3-A21F-64983EE009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572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B5F5ED8-32CC-43AE-95F2-320422A4B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0572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5A3565A-C592-4597-8606-88B881951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51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8ABFFFD-3581-4836-8C68-837FF6D9DD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51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1ECF6A5-EB6E-4BB8-871F-744ED5F472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51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14F4ACA-C450-4930-99A8-2FB7AB8A3E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4044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52EFDD8-F731-4DE7-9CB9-F51D16D142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4044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8EA6EF-76A1-4606-8285-B29DC6370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4044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029AB7C-C9FD-4FF0-8840-1E9FEB1632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15663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B7D9975-B0DF-400E-9270-5AE6A16D39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15663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044989C-0A51-44C3-8048-FBC92AD929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15663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BEE3F2E-37F1-4BCA-9F54-FFD13786F0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979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81DEBFA4-5978-4578-8F0C-7C39ED73E2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979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3281B3E2-E048-4F9F-96F2-EB4AC60190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979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89F656C-88AB-46B0-92BA-1E0F98BA0B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0572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BEC4AD53-A8EE-4A8B-A8A9-AF7C00B8DF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0572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5A282DFE-7C74-46C9-8D2C-83D7184D62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0572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02076EF-85B9-4278-AB82-23384D605D4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1451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E4437FC0-3723-4401-BC4E-7D0A28F732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1451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8883DC26-E441-464E-B954-44D6FF0981B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1451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968A70C8-EE78-46BE-9F38-09E41463BB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4044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CFA9B7E-C954-4371-A0B4-6839A16D66D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4044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6D71BA04-AABC-45E5-9656-45E0BB19D4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4044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2A0135A2-338E-4337-8F7D-C89BCB3010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15663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B47283B0-869D-4FF5-8A79-618919C330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15663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7254A4F-5904-4BFE-B81D-AE8C682CE01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215663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48363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40px -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5"/>
            <a:ext cx="3954236" cy="2099243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 lang="en-GB" sz="300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2625"/>
              </a:lnSpc>
            </a:pPr>
            <a:r>
              <a:rPr lang="en-GB" noProof="0"/>
              <a:t>Title</a:t>
            </a:r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424" y="4762290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7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10 numbering-whit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424" y="4762290"/>
            <a:ext cx="532432" cy="2761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A47D272-5350-465D-812F-44D6935CF0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0572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74D1E6A-C29F-40C3-A21F-64983EE009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572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B5F5ED8-32CC-43AE-95F2-320422A4B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0572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5A3565A-C592-4597-8606-88B881951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51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8ABFFFD-3581-4836-8C68-837FF6D9DD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51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1ECF6A5-EB6E-4BB8-871F-744ED5F472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51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14F4ACA-C450-4930-99A8-2FB7AB8A3E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4044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52EFDD8-F731-4DE7-9CB9-F51D16D142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4044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8EA6EF-76A1-4606-8285-B29DC6370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4044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029AB7C-C9FD-4FF0-8840-1E9FEB1632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15663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B7D9975-B0DF-400E-9270-5AE6A16D39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15663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044989C-0A51-44C3-8048-FBC92AD929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15663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BEE3F2E-37F1-4BCA-9F54-FFD13786F0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979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81DEBFA4-5978-4578-8F0C-7C39ED73E2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979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3281B3E2-E048-4F9F-96F2-EB4AC60190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979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89F656C-88AB-46B0-92BA-1E0F98BA0B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0572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BEC4AD53-A8EE-4A8B-A8A9-AF7C00B8DF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0572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5A282DFE-7C74-46C9-8D2C-83D7184D62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0572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02076EF-85B9-4278-AB82-23384D605D4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1451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E4437FC0-3723-4401-BC4E-7D0A28F732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1451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8883DC26-E441-464E-B954-44D6FF0981B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1451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968A70C8-EE78-46BE-9F38-09E41463BB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4044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CFA9B7E-C954-4371-A0B4-6839A16D66D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4044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6D71BA04-AABC-45E5-9656-45E0BB19D4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4044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2A0135A2-338E-4337-8F7D-C89BCB3010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15663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 noProof="0"/>
              <a:t>Nº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B47283B0-869D-4FF5-8A79-618919C330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15663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/>
            </a:lvl1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7254A4F-5904-4BFE-B81D-AE8C682CE01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215663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71279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tilte white - 58p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5149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botto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314575"/>
            <a:ext cx="9144000" cy="2828925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05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22126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bottom-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571750"/>
            <a:ext cx="9144000" cy="2571750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05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66263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tilte white - 58px-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6" name="Title 10">
            <a:extLst>
              <a:ext uri="{FF2B5EF4-FFF2-40B4-BE49-F238E27FC236}">
                <a16:creationId xmlns:a16="http://schemas.microsoft.com/office/drawing/2014/main" id="{E301087C-BD2B-7541-9238-92B3F39DC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05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77603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tilte white - 40px-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82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57215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Index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92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3261600" y="1080000"/>
            <a:ext cx="25920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6119999" y="1080000"/>
            <a:ext cx="2606313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290181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1 - white ba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57215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Index</a:t>
            </a:r>
          </a:p>
        </p:txBody>
      </p:sp>
      <p:pic>
        <p:nvPicPr>
          <p:cNvPr id="6" name="Imagen 15">
            <a:extLst>
              <a:ext uri="{FF2B5EF4-FFF2-40B4-BE49-F238E27FC236}">
                <a16:creationId xmlns:a16="http://schemas.microsoft.com/office/drawing/2014/main" id="{453EB7C4-31D5-474A-8970-1E387CA1C2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35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3 numbering-whit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7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6" y="2533136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21A2FA3-9D43-4A92-BB53-C7698B6C0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19939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1516BF46-331E-4EE6-9EA1-9358501A23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9939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A01B0FD0-AFAC-4AA1-88C2-4345601D73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9939" y="2533136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33748874-45FF-4B3C-AB09-363ED14409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082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0D897AB2-43AD-4AB6-A6A7-B46BC19FD3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0081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36A414C0-5AF1-4821-AB84-E5622E6E40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081" y="2533136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9563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10 numbering-white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A47D272-5350-465D-812F-44D6935CF0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0572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74D1E6A-C29F-40C3-A21F-64983EE009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572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B5F5ED8-32CC-43AE-95F2-320422A4B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0572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5A3565A-C592-4597-8606-88B881951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51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8ABFFFD-3581-4836-8C68-837FF6D9DD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51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1ECF6A5-EB6E-4BB8-871F-744ED5F472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51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14F4ACA-C450-4930-99A8-2FB7AB8A3E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4044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52EFDD8-F731-4DE7-9CB9-F51D16D142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4044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8EA6EF-76A1-4606-8285-B29DC6370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4044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029AB7C-C9FD-4FF0-8840-1E9FEB1632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15663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B7D9975-B0DF-400E-9270-5AE6A16D39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15663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044989C-0A51-44C3-8048-FBC92AD929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15663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BEE3F2E-37F1-4BCA-9F54-FFD13786F0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979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81DEBFA4-5978-4578-8F0C-7C39ED73E2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979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3281B3E2-E048-4F9F-96F2-EB4AC60190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979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89F656C-88AB-46B0-92BA-1E0F98BA0B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0572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BEC4AD53-A8EE-4A8B-A8A9-AF7C00B8DF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0572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5A282DFE-7C74-46C9-8D2C-83D7184D62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0572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02076EF-85B9-4278-AB82-23384D605D4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1451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E4437FC0-3723-4401-BC4E-7D0A28F732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1451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8883DC26-E441-464E-B954-44D6FF0981B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1451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968A70C8-EE78-46BE-9F38-09E41463BB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4044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CFA9B7E-C954-4371-A0B4-6839A16D66D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4044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6D71BA04-AABC-45E5-9656-45E0BB19D4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4044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2A0135A2-338E-4337-8F7D-C89BCB3010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15663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Nº</a:t>
            </a:r>
            <a:endParaRPr lang="en-GB" dirty="0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B47283B0-869D-4FF5-8A79-618919C330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15663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7254A4F-5904-4BFE-B81D-AE8C682CE01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215663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44" name="Imagen 18">
            <a:extLst>
              <a:ext uri="{FF2B5EF4-FFF2-40B4-BE49-F238E27FC236}">
                <a16:creationId xmlns:a16="http://schemas.microsoft.com/office/drawing/2014/main" id="{32BD26A1-9AA8-4EBA-8DF9-36D7C057F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09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tilte white - 58px-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424" y="4752629"/>
            <a:ext cx="530948" cy="265475"/>
          </a:xfrm>
          <a:prstGeom prst="rect">
            <a:avLst/>
          </a:prstGeom>
        </p:spPr>
      </p:pic>
      <p:sp>
        <p:nvSpPr>
          <p:cNvPr id="6" name="Title 10">
            <a:extLst>
              <a:ext uri="{FF2B5EF4-FFF2-40B4-BE49-F238E27FC236}">
                <a16:creationId xmlns:a16="http://schemas.microsoft.com/office/drawing/2014/main" id="{E301087C-BD2B-7541-9238-92B3F39DC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05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3978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tilte white - 40px-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424" y="4759556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20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57215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Index</a:t>
            </a:r>
          </a:p>
        </p:txBody>
      </p:sp>
      <p:pic>
        <p:nvPicPr>
          <p:cNvPr id="5" name="Imagen 18">
            <a:extLst>
              <a:ext uri="{FF2B5EF4-FFF2-40B4-BE49-F238E27FC236}">
                <a16:creationId xmlns:a16="http://schemas.microsoft.com/office/drawing/2014/main" id="{0210973B-74F8-4A55-A1EE-70AA8DC58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424" y="4752629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2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x 1 - white ba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57215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Index</a:t>
            </a:r>
          </a:p>
        </p:txBody>
      </p:sp>
      <p:pic>
        <p:nvPicPr>
          <p:cNvPr id="6" name="Imagen 15">
            <a:extLst>
              <a:ext uri="{FF2B5EF4-FFF2-40B4-BE49-F238E27FC236}">
                <a16:creationId xmlns:a16="http://schemas.microsoft.com/office/drawing/2014/main" id="{453EB7C4-31D5-474A-8970-1E387CA1C2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424" y="4759340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57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3 numbering-whit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B065F7FD-B3E1-43A0-BA90-5D534CBEF1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587" y="4767603"/>
            <a:ext cx="532432" cy="2761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7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6" y="2533136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21A2FA3-9D43-4A92-BB53-C7698B6C0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19939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1516BF46-331E-4EE6-9EA1-9358501A23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9939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A01B0FD0-AFAC-4AA1-88C2-4345601D73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19939" y="2533136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33748874-45FF-4B3C-AB09-363ED14409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082" y="1817575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0D897AB2-43AD-4AB6-A6A7-B46BC19FD3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0081" y="234026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/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36A414C0-5AF1-4821-AB84-E5622E6E40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081" y="2533136"/>
            <a:ext cx="2330054" cy="1157939"/>
          </a:xfrm>
        </p:spPr>
        <p:txBody>
          <a:bodyPr>
            <a:normAutofit/>
          </a:bodyPr>
          <a:lstStyle>
            <a:lvl1pPr marL="0" indent="0">
              <a:buNone/>
              <a:defRPr sz="750" b="0"/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33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-10 numbering-white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491-55DA-494C-AE67-A7AA6F9EE7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79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D08C52-C62A-483D-AEB9-8ECE7A3325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9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5D0857F-ADC8-4CFD-8864-141069A3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79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A47D272-5350-465D-812F-44D6935CF0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05727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74D1E6A-C29F-40C3-A21F-64983EE009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5727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B5F5ED8-32CC-43AE-95F2-320422A4B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05727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5A3565A-C592-4597-8606-88B881951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1451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8ABFFFD-3581-4836-8C68-837FF6D9DD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451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1ECF6A5-EB6E-4BB8-871F-744ED5F472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451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14F4ACA-C450-4930-99A8-2FB7AB8A3E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40442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52EFDD8-F731-4DE7-9CB9-F51D16D142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40442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8EA6EF-76A1-4606-8285-B29DC6370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40442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029AB7C-C9FD-4FF0-8840-1E9FEB1632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15663" y="1381126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B7D9975-B0DF-400E-9270-5AE6A16D39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15663" y="1903810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044989C-0A51-44C3-8048-FBC92AD929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15663" y="2096687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BEE3F2E-37F1-4BCA-9F54-FFD13786F0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979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81DEBFA4-5978-4578-8F0C-7C39ED73E2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979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3281B3E2-E048-4F9F-96F2-EB4AC60190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979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89F656C-88AB-46B0-92BA-1E0F98BA0B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05727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BEC4AD53-A8EE-4A8B-A8A9-AF7C00B8DF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05727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5A282DFE-7C74-46C9-8D2C-83D7184D62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05727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02076EF-85B9-4278-AB82-23384D605D4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1451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E4437FC0-3723-4401-BC4E-7D0A28F732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1451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8883DC26-E441-464E-B954-44D6FF0981B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1451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968A70C8-EE78-46BE-9F38-09E41463BB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40442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CFA9B7E-C954-4371-A0B4-6839A16D66D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40442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6D71BA04-AABC-45E5-9656-45E0BB19D4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40442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2A0135A2-338E-4337-8F7D-C89BCB3010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15663" y="3020131"/>
            <a:ext cx="723901" cy="47982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Nº</a:t>
            </a:r>
            <a:endParaRPr lang="en-GB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B47283B0-869D-4FF5-8A79-618919C330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15663" y="3542816"/>
            <a:ext cx="1495425" cy="162000"/>
          </a:xfrm>
        </p:spPr>
        <p:txBody>
          <a:bodyPr>
            <a:normAutofit/>
          </a:bodyPr>
          <a:lstStyle>
            <a:lvl1pPr marL="0" indent="0" algn="l">
              <a:buNone/>
              <a:defRPr sz="7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7254A4F-5904-4BFE-B81D-AE8C682CE01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215663" y="3735693"/>
            <a:ext cx="1495425" cy="729000"/>
          </a:xfrm>
        </p:spPr>
        <p:txBody>
          <a:bodyPr>
            <a:normAutofit/>
          </a:bodyPr>
          <a:lstStyle>
            <a:lvl1pPr marL="0" indent="0">
              <a:buNone/>
              <a:defRPr sz="7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</a:t>
            </a:r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4F1BB-96E7-4D3C-AEA6-2038C6C94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796" y="180322"/>
            <a:ext cx="3949304" cy="1157939"/>
          </a:xfrm>
        </p:spPr>
        <p:txBody>
          <a:bodyPr anchor="t">
            <a:normAutofit/>
          </a:bodyPr>
          <a:lstStyle>
            <a:lvl1pPr>
              <a:lnSpc>
                <a:spcPts val="4200"/>
              </a:lnSpc>
              <a:defRPr sz="435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pic>
        <p:nvPicPr>
          <p:cNvPr id="44" name="Imagen 18">
            <a:extLst>
              <a:ext uri="{FF2B5EF4-FFF2-40B4-BE49-F238E27FC236}">
                <a16:creationId xmlns:a16="http://schemas.microsoft.com/office/drawing/2014/main" id="{32BD26A1-9AA8-4EBA-8DF9-36D7C057F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91" y="4773410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6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 28p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51B967-5412-4F9E-949F-4173106E6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16A16-5F6F-4F25-88DA-B5D1E5C6D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5877" y="143214"/>
            <a:ext cx="3954236" cy="4075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21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2625"/>
              </a:lnSpc>
            </a:pPr>
            <a:r>
              <a:rPr lang="en-US"/>
              <a:t>Title</a:t>
            </a:r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2574373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25596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10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2376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51B967-5412-4F9E-949F-4173106E63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DE873E3-468F-41C9-A3D5-AE1CFF571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2197197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1400" y="0"/>
            <a:ext cx="55626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B4CBA2-4A11-D145-9157-6A99F51D78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71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89314"/>
            <a:ext cx="9144000" cy="2982686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49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picture bi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51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89314"/>
            <a:ext cx="9144000" cy="2982686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328" y="4767603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2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picture bi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/>
              <a:t>D</a:t>
            </a:r>
            <a:r>
              <a:rPr lang="en-GB" noProof="0" err="1"/>
              <a:t>ocument</a:t>
            </a:r>
            <a:r>
              <a:rPr lang="en-GB" noProof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132754"/>
            <a:ext cx="2027633" cy="316706"/>
          </a:xfrm>
        </p:spPr>
        <p:txBody>
          <a:bodyPr anchor="ctr"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328" y="4767603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06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e + photo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72100" y="0"/>
            <a:ext cx="37719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5049" y="333375"/>
            <a:ext cx="3308405" cy="1285875"/>
          </a:xfrm>
        </p:spPr>
        <p:txBody>
          <a:bodyPr anchor="t">
            <a:normAutofit/>
          </a:bodyPr>
          <a:lstStyle>
            <a:lvl1pPr marL="0" indent="0">
              <a:buNone/>
              <a:defRPr sz="405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Name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19D4150-7ED4-44E1-9278-A64CF1A07A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049" y="1588294"/>
            <a:ext cx="1825227" cy="506644"/>
          </a:xfrm>
        </p:spPr>
        <p:txBody>
          <a:bodyPr anchor="t">
            <a:normAutofit/>
          </a:bodyPr>
          <a:lstStyle>
            <a:lvl1pPr marL="0" indent="0">
              <a:lnSpc>
                <a:spcPts val="1350"/>
              </a:lnSpc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Title</a:t>
            </a:r>
          </a:p>
        </p:txBody>
      </p:sp>
      <p:pic>
        <p:nvPicPr>
          <p:cNvPr id="8" name="Imagen 15">
            <a:extLst>
              <a:ext uri="{FF2B5EF4-FFF2-40B4-BE49-F238E27FC236}">
                <a16:creationId xmlns:a16="http://schemas.microsoft.com/office/drawing/2014/main" id="{38F533F4-2B2D-4957-A6B1-BAC7D7475E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8" y="4624240"/>
            <a:ext cx="532432" cy="2761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24180B9-A209-426D-85FB-7FBFFC9166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5049" y="2173605"/>
            <a:ext cx="1825227" cy="924965"/>
          </a:xfrm>
        </p:spPr>
        <p:txBody>
          <a:bodyPr anchor="t">
            <a:normAutofit/>
          </a:bodyPr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Lorem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5D09A63-14BB-44E9-B249-B4E353124A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66691" y="3699275"/>
            <a:ext cx="1825227" cy="1201064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2718713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e + photo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71900" cy="51435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5680" y="333375"/>
            <a:ext cx="3308405" cy="1285875"/>
          </a:xfrm>
        </p:spPr>
        <p:txBody>
          <a:bodyPr anchor="t">
            <a:normAutofit/>
          </a:bodyPr>
          <a:lstStyle>
            <a:lvl1pPr marL="0" indent="0" algn="r">
              <a:buNone/>
              <a:defRPr sz="405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19D4150-7ED4-44E1-9278-A64CF1A07A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8858" y="1569461"/>
            <a:ext cx="1825227" cy="804862"/>
          </a:xfrm>
        </p:spPr>
        <p:txBody>
          <a:bodyPr vert="horz" lIns="0" tIns="0" rIns="0" bIns="0" rtlCol="0" anchor="t">
            <a:normAutofit/>
          </a:bodyPr>
          <a:lstStyle>
            <a:lvl1pPr marL="0" indent="0" algn="r">
              <a:spcBef>
                <a:spcPts val="0"/>
              </a:spcBef>
              <a:buNone/>
              <a:defRPr lang="en-GB" sz="1500" noProof="0" dirty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marL="171450" lvl="0" indent="-171450">
              <a:lnSpc>
                <a:spcPts val="1500"/>
              </a:lnSpc>
            </a:pPr>
            <a:r>
              <a:rPr lang="en-GB" noProof="0" dirty="0"/>
              <a:t>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47A2C88-237D-4635-8053-82C5565C3B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858" y="2173605"/>
            <a:ext cx="1825227" cy="924965"/>
          </a:xfrm>
        </p:spPr>
        <p:txBody>
          <a:bodyPr anchor="t">
            <a:normAutofit/>
          </a:bodyPr>
          <a:lstStyle>
            <a:lvl1pPr marL="0" indent="0" algn="r"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Lorem</a:t>
            </a:r>
          </a:p>
        </p:txBody>
      </p:sp>
      <p:pic>
        <p:nvPicPr>
          <p:cNvPr id="10" name="Imagen 15">
            <a:extLst>
              <a:ext uri="{FF2B5EF4-FFF2-40B4-BE49-F238E27FC236}">
                <a16:creationId xmlns:a16="http://schemas.microsoft.com/office/drawing/2014/main" id="{7BDA456C-ED12-4C3A-9249-6A55B1F1DE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24240"/>
            <a:ext cx="532432" cy="2761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534B809-1632-46C4-8015-AE109AA5FE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16036" y="3203775"/>
            <a:ext cx="3308405" cy="1285875"/>
          </a:xfrm>
        </p:spPr>
        <p:txBody>
          <a:bodyPr anchor="b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03930B8-96CA-4F99-AF81-00BBECAD72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16036" y="4541607"/>
            <a:ext cx="1825227" cy="425681"/>
          </a:xfr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8580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1223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228004"/>
            <a:ext cx="3840717" cy="316706"/>
          </a:xfrm>
        </p:spPr>
        <p:txBody>
          <a:bodyPr anchor="ctr">
            <a:noAutofit/>
          </a:bodyPr>
          <a:lstStyle>
            <a:lvl1pPr marL="0" indent="0">
              <a:buNone/>
              <a:defRPr sz="405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pic>
        <p:nvPicPr>
          <p:cNvPr id="7" name="Imagen 18">
            <a:extLst>
              <a:ext uri="{FF2B5EF4-FFF2-40B4-BE49-F238E27FC236}">
                <a16:creationId xmlns:a16="http://schemas.microsoft.com/office/drawing/2014/main" id="{B6C47EA2-1D4F-4D9E-8577-0F31F00CBC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8" name="Imagen 15">
            <a:extLst>
              <a:ext uri="{FF2B5EF4-FFF2-40B4-BE49-F238E27FC236}">
                <a16:creationId xmlns:a16="http://schemas.microsoft.com/office/drawing/2014/main" id="{57384837-9129-4F3B-92EC-FAFD7429F5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67" y="4627722"/>
            <a:ext cx="532432" cy="276100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FCB22C4-994A-415D-9E24-051345615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2635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32288C5-4ECA-4C24-B3CD-F2F7A3663D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4047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F3BE437-F41A-4ACC-9602-79DCEB955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85459" y="986858"/>
            <a:ext cx="2025252" cy="2537392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B197D0-4883-48D8-8B67-41F5FC9C1D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1223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C4521B7-B4BE-4C69-903F-A9F6013288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2635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FEBC72E-D820-4566-BC9D-6D054BB5A4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4047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22EFAA0-B9F2-4CE7-8112-F7593E28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5459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466574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 purpl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77C15-D783-4350-B9E7-52E834A09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1223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Marcador de texto 19">
            <a:extLst>
              <a:ext uri="{FF2B5EF4-FFF2-40B4-BE49-F238E27FC236}">
                <a16:creationId xmlns:a16="http://schemas.microsoft.com/office/drawing/2014/main" id="{F0A5F956-78D9-483E-8513-18F922BFD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6285A1-3678-4E17-88A4-D3F997A108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223" y="228004"/>
            <a:ext cx="3840717" cy="316706"/>
          </a:xfrm>
        </p:spPr>
        <p:txBody>
          <a:bodyPr anchor="ctr">
            <a:noAutofit/>
          </a:bodyPr>
          <a:lstStyle>
            <a:lvl1pPr marL="0" indent="0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FCB22C4-994A-415D-9E24-051345615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2635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32288C5-4ECA-4C24-B3CD-F2F7A3663D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4047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F3BE437-F41A-4ACC-9602-79DCEB955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85459" y="986858"/>
            <a:ext cx="2025252" cy="25373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B197D0-4883-48D8-8B67-41F5FC9C1D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1223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C4521B7-B4BE-4C69-903F-A9F6013288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2635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FEBC72E-D820-4566-BC9D-6D054BB5A4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4047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22EFAA0-B9F2-4CE7-8112-F7593E28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5459" y="3630642"/>
            <a:ext cx="1825227" cy="804862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B04D250-4D43-4B8F-B972-9651FAD31A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31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15"/>
          </p:nvPr>
        </p:nvSpPr>
        <p:spPr>
          <a:xfrm>
            <a:off x="418119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25560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20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21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2"/>
                </a:solidFill>
              </a:defRPr>
            </a:lvl1pPr>
            <a:lvl2pPr marL="460800">
              <a:defRPr sz="1400">
                <a:solidFill>
                  <a:schemeClr val="tx2"/>
                </a:solidFill>
              </a:defRPr>
            </a:lvl2pPr>
            <a:lvl3pPr marL="691200" indent="-230400">
              <a:defRPr sz="1200">
                <a:solidFill>
                  <a:schemeClr val="tx2"/>
                </a:solidFill>
              </a:defRPr>
            </a:lvl3pPr>
            <a:lvl4pPr marL="921600">
              <a:defRPr sz="1000">
                <a:solidFill>
                  <a:schemeClr val="tx2"/>
                </a:solidFill>
              </a:defRPr>
            </a:lvl4pPr>
            <a:lvl5pPr marL="1152000"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  <p:sp>
        <p:nvSpPr>
          <p:cNvPr id="12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87464333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FF35A0E0-62D3-4FBD-8D67-26160B8478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9144001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 dirty="0"/>
              <a:t>Picture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538ECC-FBC7-E648-9124-B790651C4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80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FF35A0E0-62D3-4FBD-8D67-26160B8478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9144001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0" dirty="0"/>
              <a:t>Picture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538ECC-FBC7-E648-9124-B790651C4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pic>
        <p:nvPicPr>
          <p:cNvPr id="4" name="Imagen 15">
            <a:extLst>
              <a:ext uri="{FF2B5EF4-FFF2-40B4-BE49-F238E27FC236}">
                <a16:creationId xmlns:a16="http://schemas.microsoft.com/office/drawing/2014/main" id="{19E85DE4-C4F9-8540-AA9F-F4FC91994E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24240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57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6414E-AA01-4809-A7B6-36B78DC1FA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66" y="271463"/>
            <a:ext cx="1876500" cy="398859"/>
          </a:xfrm>
        </p:spPr>
        <p:txBody>
          <a:bodyPr anchor="t">
            <a:normAutofit/>
          </a:bodyPr>
          <a:lstStyle>
            <a:lvl1pPr>
              <a:defRPr sz="2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 noProof="0"/>
              <a:t>Headline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BD590E2-2BF7-4733-A002-F5D27EE600D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705100" y="0"/>
            <a:ext cx="6438900" cy="441067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noProof="0" dirty="0"/>
              <a:t>Picture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50FF304-F4A0-46AE-A4DF-E6707624C7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44066" y="1637704"/>
            <a:ext cx="1713309" cy="277296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/>
              <a:t>Body copy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D1F6BF33-A93D-4AA4-9CED-332F66432A0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44066" y="652455"/>
            <a:ext cx="1876500" cy="771532"/>
          </a:xfrm>
        </p:spPr>
        <p:txBody>
          <a:bodyPr anchor="t">
            <a:normAutofit/>
          </a:bodyPr>
          <a:lstStyle>
            <a:lvl1pPr marL="0" indent="0">
              <a:buNone/>
              <a:defRPr sz="12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14E2DBA-1F54-4B02-8D5E-1BC9FFFCC5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4066" y="148515"/>
            <a:ext cx="1876500" cy="132472"/>
          </a:xfrm>
        </p:spPr>
        <p:txBody>
          <a:bodyPr anchor="ctr">
            <a:noAutofit/>
          </a:bodyPr>
          <a:lstStyle>
            <a:lvl1pPr marL="0" indent="0">
              <a:buNone/>
              <a:defRPr sz="788" b="1">
                <a:solidFill>
                  <a:schemeClr val="tx2"/>
                </a:solidFill>
              </a:defRPr>
            </a:lvl1pPr>
            <a:lvl5pPr algn="l">
              <a:defRPr/>
            </a:lvl5pPr>
          </a:lstStyle>
          <a:p>
            <a:pPr lvl="0"/>
            <a:r>
              <a:rPr lang="en-GB" noProof="0"/>
              <a:t>Section name</a:t>
            </a:r>
          </a:p>
        </p:txBody>
      </p:sp>
      <p:sp>
        <p:nvSpPr>
          <p:cNvPr id="8" name="Marcador de texto 19">
            <a:extLst>
              <a:ext uri="{FF2B5EF4-FFF2-40B4-BE49-F238E27FC236}">
                <a16:creationId xmlns:a16="http://schemas.microsoft.com/office/drawing/2014/main" id="{5BE8CA36-6E6D-7946-9291-FB886F5FA1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9" name="Imagen 15">
            <a:extLst>
              <a:ext uri="{FF2B5EF4-FFF2-40B4-BE49-F238E27FC236}">
                <a16:creationId xmlns:a16="http://schemas.microsoft.com/office/drawing/2014/main" id="{5802CFD8-C4FE-D548-934E-ECAEA92BDE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24240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2220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+ pictur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6414E-AA01-4809-A7B6-36B78DC1FA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66" y="271463"/>
            <a:ext cx="1876500" cy="398859"/>
          </a:xfrm>
        </p:spPr>
        <p:txBody>
          <a:bodyPr anchor="t">
            <a:normAutofit/>
          </a:bodyPr>
          <a:lstStyle>
            <a:lvl1pPr>
              <a:defRPr sz="225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GB" noProof="0"/>
              <a:t>Headline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BD590E2-2BF7-4733-A002-F5D27EE600D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noProof="0" dirty="0"/>
              <a:t>Picture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50FF304-F4A0-46AE-A4DF-E6707624C7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44066" y="1637704"/>
            <a:ext cx="1713309" cy="277296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Body copy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D1F6BF33-A93D-4AA4-9CED-332F66432A0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44066" y="652455"/>
            <a:ext cx="1876500" cy="771532"/>
          </a:xfrm>
        </p:spPr>
        <p:txBody>
          <a:bodyPr anchor="t">
            <a:normAutofit/>
          </a:bodyPr>
          <a:lstStyle>
            <a:lvl1pPr marL="0" indent="0">
              <a:buNone/>
              <a:defRPr sz="1200" b="1">
                <a:solidFill>
                  <a:srgbClr val="FFFFF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14E2DBA-1F54-4B02-8D5E-1BC9FFFCC5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4066" y="148515"/>
            <a:ext cx="1876500" cy="132472"/>
          </a:xfrm>
        </p:spPr>
        <p:txBody>
          <a:bodyPr anchor="ctr">
            <a:noAutofit/>
          </a:bodyPr>
          <a:lstStyle>
            <a:lvl1pPr marL="0" indent="0">
              <a:buNone/>
              <a:defRPr sz="788" b="1">
                <a:solidFill>
                  <a:srgbClr val="FFFFFF"/>
                </a:solidFill>
              </a:defRPr>
            </a:lvl1pPr>
            <a:lvl5pPr algn="l">
              <a:defRPr/>
            </a:lvl5pPr>
          </a:lstStyle>
          <a:p>
            <a:pPr lvl="0"/>
            <a:r>
              <a:rPr lang="en-GB" noProof="0"/>
              <a:t>Section name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65A2363-AF68-4147-AF02-1089D4BB36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  <p:sp>
        <p:nvSpPr>
          <p:cNvPr id="9" name="Marcador de texto 19">
            <a:extLst>
              <a:ext uri="{FF2B5EF4-FFF2-40B4-BE49-F238E27FC236}">
                <a16:creationId xmlns:a16="http://schemas.microsoft.com/office/drawing/2014/main" id="{EBF8AD2A-AB38-C94F-9445-66BC618636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bg1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09368420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BD590E2-2BF7-4733-A002-F5D27EE600D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682405" y="303812"/>
            <a:ext cx="4181217" cy="404469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noProof="0" dirty="0"/>
              <a:t>Picture</a:t>
            </a:r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C13CBBC3-ADC6-4DA0-8DC6-F432F1282BC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280378" y="2462577"/>
            <a:ext cx="4120172" cy="188593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noProof="0" dirty="0"/>
              <a:t>Picture</a:t>
            </a:r>
          </a:p>
        </p:txBody>
      </p:sp>
      <p:sp>
        <p:nvSpPr>
          <p:cNvPr id="18" name="Marcador de posición de imagen 2">
            <a:extLst>
              <a:ext uri="{FF2B5EF4-FFF2-40B4-BE49-F238E27FC236}">
                <a16:creationId xmlns:a16="http://schemas.microsoft.com/office/drawing/2014/main" id="{05B419DE-5319-4437-ACB9-9E542B92A7CF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280378" y="303813"/>
            <a:ext cx="4120172" cy="188593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noProof="0" dirty="0"/>
              <a:t>Picture</a:t>
            </a:r>
          </a:p>
        </p:txBody>
      </p:sp>
      <p:pic>
        <p:nvPicPr>
          <p:cNvPr id="7" name="Imagen 15">
            <a:extLst>
              <a:ext uri="{FF2B5EF4-FFF2-40B4-BE49-F238E27FC236}">
                <a16:creationId xmlns:a16="http://schemas.microsoft.com/office/drawing/2014/main" id="{F7A7A8AC-37EE-5546-AC48-197C20E06B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24240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408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g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6414E-AA01-4809-A7B6-36B78DC1FA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66" y="271463"/>
            <a:ext cx="1876500" cy="398859"/>
          </a:xfrm>
        </p:spPr>
        <p:txBody>
          <a:bodyPr anchor="t">
            <a:normAutofit/>
          </a:bodyPr>
          <a:lstStyle>
            <a:lvl1pPr>
              <a:defRPr sz="2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 noProof="0" dirty="0"/>
              <a:t>Headline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D1F6BF33-A93D-4AA4-9CED-332F66432A0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840355" y="280987"/>
            <a:ext cx="2182828" cy="38933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14E2DBA-1F54-4B02-8D5E-1BC9FFFCC5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4066" y="148515"/>
            <a:ext cx="1876500" cy="132472"/>
          </a:xfrm>
        </p:spPr>
        <p:txBody>
          <a:bodyPr anchor="ctr">
            <a:noAutofit/>
          </a:bodyPr>
          <a:lstStyle>
            <a:lvl1pPr marL="0" indent="0">
              <a:buNone/>
              <a:defRPr sz="788" b="1">
                <a:solidFill>
                  <a:schemeClr val="tx2"/>
                </a:solidFill>
              </a:defRPr>
            </a:lvl1pPr>
            <a:lvl5pPr algn="l">
              <a:defRPr/>
            </a:lvl5pPr>
          </a:lstStyle>
          <a:p>
            <a:pPr lvl="0"/>
            <a:r>
              <a:rPr lang="en-GB" noProof="0"/>
              <a:t>Section name</a:t>
            </a:r>
          </a:p>
        </p:txBody>
      </p:sp>
      <p:pic>
        <p:nvPicPr>
          <p:cNvPr id="6" name="Imagen 15">
            <a:extLst>
              <a:ext uri="{FF2B5EF4-FFF2-40B4-BE49-F238E27FC236}">
                <a16:creationId xmlns:a16="http://schemas.microsoft.com/office/drawing/2014/main" id="{983857A5-B42B-E54A-9181-27FF8D3EBA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24240"/>
            <a:ext cx="532432" cy="276100"/>
          </a:xfrm>
          <a:prstGeom prst="rect">
            <a:avLst/>
          </a:prstGeom>
        </p:spPr>
      </p:pic>
      <p:sp>
        <p:nvSpPr>
          <p:cNvPr id="7" name="Marcador de texto 19">
            <a:extLst>
              <a:ext uri="{FF2B5EF4-FFF2-40B4-BE49-F238E27FC236}">
                <a16:creationId xmlns:a16="http://schemas.microsoft.com/office/drawing/2014/main" id="{57433E4F-F158-8E47-8404-2171C1AB08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292078699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6414E-AA01-4809-A7B6-36B78DC1FA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66" y="271463"/>
            <a:ext cx="1876500" cy="398859"/>
          </a:xfrm>
        </p:spPr>
        <p:txBody>
          <a:bodyPr anchor="t">
            <a:normAutofit/>
          </a:bodyPr>
          <a:lstStyle>
            <a:lvl1pPr>
              <a:defRPr sz="2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 noProof="0"/>
              <a:t>Headline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D1F6BF33-A93D-4AA4-9CED-332F66432A0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840355" y="280987"/>
            <a:ext cx="2182828" cy="38933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14E2DBA-1F54-4B02-8D5E-1BC9FFFCC5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4066" y="148515"/>
            <a:ext cx="1876500" cy="132472"/>
          </a:xfrm>
        </p:spPr>
        <p:txBody>
          <a:bodyPr anchor="ctr">
            <a:noAutofit/>
          </a:bodyPr>
          <a:lstStyle>
            <a:lvl1pPr marL="0" indent="0">
              <a:buNone/>
              <a:defRPr sz="788" b="1">
                <a:solidFill>
                  <a:schemeClr val="tx2"/>
                </a:solidFill>
              </a:defRPr>
            </a:lvl1pPr>
            <a:lvl5pPr algn="l">
              <a:defRPr/>
            </a:lvl5pPr>
          </a:lstStyle>
          <a:p>
            <a:pPr lvl="0"/>
            <a:r>
              <a:rPr lang="en-GB" noProof="0"/>
              <a:t>Section name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71C0F797-F55F-4ECA-B84C-7DB38823E3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43100" y="2010058"/>
            <a:ext cx="756000" cy="756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Icon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C795C0-071D-421D-AA1B-27EBF9E30849}"/>
              </a:ext>
            </a:extLst>
          </p:cNvPr>
          <p:cNvSpPr txBox="1"/>
          <p:nvPr userDrawn="1"/>
        </p:nvSpPr>
        <p:spPr>
          <a:xfrm>
            <a:off x="3272474" y="2157226"/>
            <a:ext cx="36420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2" name="Marcador de posición de imagen 5">
            <a:extLst>
              <a:ext uri="{FF2B5EF4-FFF2-40B4-BE49-F238E27FC236}">
                <a16:creationId xmlns:a16="http://schemas.microsoft.com/office/drawing/2014/main" id="{FBD069AE-7CCB-46F2-BFAA-7F0C0D6D121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10050" y="2010058"/>
            <a:ext cx="756000" cy="756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Icon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F85128C-99F2-4B48-A246-97ECF311251A}"/>
              </a:ext>
            </a:extLst>
          </p:cNvPr>
          <p:cNvSpPr txBox="1"/>
          <p:nvPr userDrawn="1"/>
        </p:nvSpPr>
        <p:spPr>
          <a:xfrm>
            <a:off x="5539424" y="2157226"/>
            <a:ext cx="36420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5" name="Marcador de posición de imagen 5">
            <a:extLst>
              <a:ext uri="{FF2B5EF4-FFF2-40B4-BE49-F238E27FC236}">
                <a16:creationId xmlns:a16="http://schemas.microsoft.com/office/drawing/2014/main" id="{23C8BF85-F233-41CD-A5B4-9DE8EE2FA96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77000" y="2010058"/>
            <a:ext cx="756000" cy="756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 noProof="0" dirty="0"/>
              <a:t>Icon</a:t>
            </a:r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707CD3A5-8FC2-496C-8691-11380E1F3D6E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768146" y="3260687"/>
            <a:ext cx="1330336" cy="4320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A70E129D-733E-4343-82E1-A99C53CECA9F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019856" y="3260687"/>
            <a:ext cx="1330336" cy="4320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7B5C2FFF-AE51-4F29-911D-9C6FEC327FB7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6271566" y="3260687"/>
            <a:ext cx="1330336" cy="4320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7" name="Marcador de texto 19">
            <a:extLst>
              <a:ext uri="{FF2B5EF4-FFF2-40B4-BE49-F238E27FC236}">
                <a16:creationId xmlns:a16="http://schemas.microsoft.com/office/drawing/2014/main" id="{C5432ED0-6A03-014F-AA9E-F938AAFB04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19" name="Imagen 15">
            <a:extLst>
              <a:ext uri="{FF2B5EF4-FFF2-40B4-BE49-F238E27FC236}">
                <a16:creationId xmlns:a16="http://schemas.microsoft.com/office/drawing/2014/main" id="{73693B36-5F9E-2B44-946A-7D627D33A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24240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5746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F83FC6-0B45-442F-A541-42062F73B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19" y="109538"/>
            <a:ext cx="5965031" cy="39018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09B7BE-CB0D-42FD-9945-ECBE3D8DAB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0019" y="1369219"/>
            <a:ext cx="5965031" cy="3263504"/>
          </a:xfrm>
        </p:spPr>
        <p:txBody>
          <a:bodyPr>
            <a:noAutofit/>
          </a:bodyPr>
          <a:lstStyle>
            <a:lvl1pPr marL="385763" indent="-385763">
              <a:buFont typeface="+mj-lt"/>
              <a:buAutoNum type="arabicPeriod"/>
              <a:defRPr sz="2400"/>
            </a:lvl1pPr>
            <a:lvl2pPr marL="728663" indent="-385763">
              <a:buFont typeface="+mj-lt"/>
              <a:buAutoNum type="arabicPeriod"/>
              <a:defRPr sz="2400"/>
            </a:lvl2pPr>
            <a:lvl3pPr marL="1071563" indent="-385763">
              <a:buFont typeface="+mj-lt"/>
              <a:buAutoNum type="arabicPeriod"/>
              <a:defRPr sz="2400"/>
            </a:lvl3pPr>
            <a:lvl4pPr marL="1414463" indent="-385763">
              <a:buFont typeface="+mj-lt"/>
              <a:buAutoNum type="arabicPeriod"/>
              <a:defRPr sz="2400"/>
            </a:lvl4pPr>
            <a:lvl5pPr marL="1757363" indent="-385763">
              <a:buFont typeface="+mj-lt"/>
              <a:buAutoNum type="arabicPeriod"/>
              <a:defRPr sz="2400"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5" name="Marcador de texto 19">
            <a:extLst>
              <a:ext uri="{FF2B5EF4-FFF2-40B4-BE49-F238E27FC236}">
                <a16:creationId xmlns:a16="http://schemas.microsoft.com/office/drawing/2014/main" id="{2C83499E-696E-D141-9AB8-365D249F6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  <p:pic>
        <p:nvPicPr>
          <p:cNvPr id="6" name="Imagen 15">
            <a:extLst>
              <a:ext uri="{FF2B5EF4-FFF2-40B4-BE49-F238E27FC236}">
                <a16:creationId xmlns:a16="http://schemas.microsoft.com/office/drawing/2014/main" id="{9CA83545-4572-DA48-ACF2-4C6100EC02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24240"/>
            <a:ext cx="532432" cy="2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5143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91713D11-A5D1-4E52-9BF7-CFB2A0BD64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832" y="133350"/>
            <a:ext cx="5893594" cy="252412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4050" b="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Text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DC6FC8-52CE-8C45-9449-6CC0DC82A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34865"/>
            <a:ext cx="530948" cy="2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718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2505210-49D7-43C6-A29C-842F04982E10}"/>
              </a:ext>
            </a:extLst>
          </p:cNvPr>
          <p:cNvCxnSpPr/>
          <p:nvPr userDrawn="1"/>
        </p:nvCxnSpPr>
        <p:spPr>
          <a:xfrm>
            <a:off x="1152689" y="3502862"/>
            <a:ext cx="805560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71B6414E-AA01-4809-A7B6-36B78DC1FA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66" y="271463"/>
            <a:ext cx="1876500" cy="398859"/>
          </a:xfrm>
        </p:spPr>
        <p:txBody>
          <a:bodyPr anchor="t">
            <a:normAutofit/>
          </a:bodyPr>
          <a:lstStyle>
            <a:lvl1pPr>
              <a:defRPr sz="2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 noProof="0"/>
              <a:t>Headline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50FF304-F4A0-46AE-A4DF-E6707624C7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47036" y="1651039"/>
            <a:ext cx="1604724" cy="869276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Body copy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D1F6BF33-A93D-4AA4-9CED-332F66432A0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840355" y="280987"/>
            <a:ext cx="2182828" cy="38933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14E2DBA-1F54-4B02-8D5E-1BC9FFFCC5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4066" y="148515"/>
            <a:ext cx="1876500" cy="132472"/>
          </a:xfrm>
        </p:spPr>
        <p:txBody>
          <a:bodyPr anchor="ctr">
            <a:noAutofit/>
          </a:bodyPr>
          <a:lstStyle>
            <a:lvl1pPr marL="0" indent="0">
              <a:buNone/>
              <a:defRPr sz="788" b="1">
                <a:solidFill>
                  <a:schemeClr val="tx2"/>
                </a:solidFill>
              </a:defRPr>
            </a:lvl1pPr>
            <a:lvl5pPr algn="l">
              <a:defRPr/>
            </a:lvl5pPr>
          </a:lstStyle>
          <a:p>
            <a:pPr lvl="0"/>
            <a:r>
              <a:rPr lang="en-GB" noProof="0"/>
              <a:t>Section name</a:t>
            </a: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8A93CB7C-2F0B-4F27-BE89-40DA34C0BFF3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740230" y="1651039"/>
            <a:ext cx="1604724" cy="869276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Body copy</a:t>
            </a: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86359008-02B6-4336-A3A9-D1CF39F4A92B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424256" y="1651039"/>
            <a:ext cx="1604724" cy="869276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/>
              <a:t>Body copy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990AF65-9C91-4502-8CD0-C2E5D4BEC1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7036" y="2863498"/>
            <a:ext cx="972000" cy="317612"/>
          </a:xfrm>
        </p:spPr>
        <p:txBody>
          <a:bodyPr anchor="b">
            <a:normAutofit/>
          </a:bodyPr>
          <a:lstStyle>
            <a:lvl1pPr marL="0" indent="0">
              <a:buNone/>
              <a:defRPr sz="975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C9EF939D-A90D-47A1-8CFD-299958584A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40230" y="2949223"/>
            <a:ext cx="972000" cy="317612"/>
          </a:xfrm>
        </p:spPr>
        <p:txBody>
          <a:bodyPr anchor="b">
            <a:normAutofit/>
          </a:bodyPr>
          <a:lstStyle>
            <a:lvl1pPr marL="0" indent="0">
              <a:buNone/>
              <a:defRPr sz="975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F9ABDFFF-C664-4729-AA1A-B40A80422E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4256" y="2863498"/>
            <a:ext cx="972000" cy="317612"/>
          </a:xfrm>
        </p:spPr>
        <p:txBody>
          <a:bodyPr anchor="b">
            <a:normAutofit/>
          </a:bodyPr>
          <a:lstStyle>
            <a:lvl1pPr marL="0" indent="0">
              <a:buNone/>
              <a:defRPr sz="975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GB" noProof="0"/>
              <a:t>title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79302E2-6E32-41B0-9B46-31052509A959}"/>
              </a:ext>
            </a:extLst>
          </p:cNvPr>
          <p:cNvSpPr/>
          <p:nvPr userDrawn="1"/>
        </p:nvSpPr>
        <p:spPr>
          <a:xfrm flipH="1" flipV="1">
            <a:off x="1047036" y="3455612"/>
            <a:ext cx="94500" cy="94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DBCD11C-3124-4E45-A057-5A599F6D51F8}"/>
              </a:ext>
            </a:extLst>
          </p:cNvPr>
          <p:cNvSpPr/>
          <p:nvPr userDrawn="1"/>
        </p:nvSpPr>
        <p:spPr>
          <a:xfrm flipH="1" flipV="1">
            <a:off x="3740230" y="3459062"/>
            <a:ext cx="94500" cy="94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6AF0D6E-6F14-4A1B-BD67-09CB9AF50A76}"/>
              </a:ext>
            </a:extLst>
          </p:cNvPr>
          <p:cNvSpPr/>
          <p:nvPr userDrawn="1"/>
        </p:nvSpPr>
        <p:spPr>
          <a:xfrm flipH="1" flipV="1">
            <a:off x="6424256" y="3459062"/>
            <a:ext cx="94500" cy="94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0BCFAF8B-3CB1-479E-9711-EE4B3C3FAA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7036" y="3738890"/>
            <a:ext cx="1604724" cy="314381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year</a:t>
            </a:r>
          </a:p>
        </p:txBody>
      </p:sp>
      <p:sp>
        <p:nvSpPr>
          <p:cNvPr id="26" name="Marcador de texto 24">
            <a:extLst>
              <a:ext uri="{FF2B5EF4-FFF2-40B4-BE49-F238E27FC236}">
                <a16:creationId xmlns:a16="http://schemas.microsoft.com/office/drawing/2014/main" id="{F160E69B-66FD-41E6-A5E5-84F8326C1B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0230" y="3738890"/>
            <a:ext cx="1604724" cy="314381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year</a:t>
            </a:r>
          </a:p>
        </p:txBody>
      </p:sp>
      <p:sp>
        <p:nvSpPr>
          <p:cNvPr id="27" name="Marcador de texto 24">
            <a:extLst>
              <a:ext uri="{FF2B5EF4-FFF2-40B4-BE49-F238E27FC236}">
                <a16:creationId xmlns:a16="http://schemas.microsoft.com/office/drawing/2014/main" id="{24C7F58B-A2A7-45F0-B1ED-9FAFDB5D69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4256" y="3738890"/>
            <a:ext cx="1604724" cy="314381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year</a:t>
            </a:r>
          </a:p>
        </p:txBody>
      </p:sp>
      <p:pic>
        <p:nvPicPr>
          <p:cNvPr id="20" name="Imagen 15">
            <a:extLst>
              <a:ext uri="{FF2B5EF4-FFF2-40B4-BE49-F238E27FC236}">
                <a16:creationId xmlns:a16="http://schemas.microsoft.com/office/drawing/2014/main" id="{5C40277C-19CE-444E-997F-4F7706D9A6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855" y="4624240"/>
            <a:ext cx="532432" cy="276100"/>
          </a:xfrm>
          <a:prstGeom prst="rect">
            <a:avLst/>
          </a:prstGeom>
        </p:spPr>
      </p:pic>
      <p:sp>
        <p:nvSpPr>
          <p:cNvPr id="22" name="Marcador de texto 19">
            <a:extLst>
              <a:ext uri="{FF2B5EF4-FFF2-40B4-BE49-F238E27FC236}">
                <a16:creationId xmlns:a16="http://schemas.microsoft.com/office/drawing/2014/main" id="{C7947973-49DE-7B41-81BA-A63809A68F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16486" y="177147"/>
            <a:ext cx="1357875" cy="113960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>
              <a:buNone/>
              <a:defRPr lang="es-ES" sz="600" b="0" smtClean="0">
                <a:solidFill>
                  <a:schemeClr val="tx2"/>
                </a:solidFill>
              </a:defRPr>
            </a:lvl1pPr>
            <a:lvl2pPr marL="171450" indent="0">
              <a:buNone/>
              <a:defRPr lang="es-ES" sz="1350" smtClean="0"/>
            </a:lvl2pPr>
            <a:lvl3pPr marL="514350" indent="0">
              <a:buNone/>
              <a:defRPr lang="es-ES" sz="1350" smtClean="0"/>
            </a:lvl3pPr>
            <a:lvl4pPr marL="814388" indent="0">
              <a:buFont typeface="Arial" panose="020B0604020202020204" pitchFamily="34" charset="0"/>
              <a:buNone/>
              <a:defRPr lang="es-ES" smtClean="0"/>
            </a:lvl4pPr>
            <a:lvl5pPr marL="1200150" indent="0">
              <a:buNone/>
              <a:defRPr lang="es-ES"/>
            </a:lvl5pPr>
          </a:lstStyle>
          <a:p>
            <a:pPr marL="0" lvl="0"/>
            <a:r>
              <a:rPr lang="es-ES" noProof="0" dirty="0"/>
              <a:t>D</a:t>
            </a:r>
            <a:r>
              <a:rPr lang="en-GB" noProof="0" dirty="0" err="1"/>
              <a:t>ocument</a:t>
            </a:r>
            <a:r>
              <a:rPr lang="en-GB" noProof="0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79733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50" Type="http://schemas.openxmlformats.org/officeDocument/2006/relationships/slideLayout" Target="../slideLayouts/slideLayout99.xml"/><Relationship Id="rId55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3" Type="http://schemas.openxmlformats.org/officeDocument/2006/relationships/slideLayout" Target="../slideLayouts/slideLayout102.xml"/><Relationship Id="rId58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54.xml"/><Relationship Id="rId61" Type="http://schemas.openxmlformats.org/officeDocument/2006/relationships/theme" Target="../theme/theme4.xml"/><Relationship Id="rId1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56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57.xml"/><Relationship Id="rId51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59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54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slideLayout" Target="../slideLayouts/slideLayout98.xml"/><Relationship Id="rId57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52" Type="http://schemas.openxmlformats.org/officeDocument/2006/relationships/slideLayout" Target="../slideLayouts/slideLayout101.xml"/><Relationship Id="rId6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8.xml"/><Relationship Id="rId18" Type="http://schemas.openxmlformats.org/officeDocument/2006/relationships/slideLayout" Target="../slideLayouts/slideLayout153.xml"/><Relationship Id="rId26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52.xml"/><Relationship Id="rId25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155.xml"/><Relationship Id="rId29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50.xml"/><Relationship Id="rId23" Type="http://schemas.openxmlformats.org/officeDocument/2006/relationships/slideLayout" Target="../slideLayouts/slideLayout158.xml"/><Relationship Id="rId28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45.xml"/><Relationship Id="rId19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9.xml"/><Relationship Id="rId22" Type="http://schemas.openxmlformats.org/officeDocument/2006/relationships/slideLayout" Target="../slideLayouts/slideLayout157.xml"/><Relationship Id="rId27" Type="http://schemas.openxmlformats.org/officeDocument/2006/relationships/slideLayout" Target="../slideLayouts/slideLayout162.xml"/><Relationship Id="rId30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2.xml"/><Relationship Id="rId13" Type="http://schemas.openxmlformats.org/officeDocument/2006/relationships/slideLayout" Target="../slideLayouts/slideLayout177.xml"/><Relationship Id="rId18" Type="http://schemas.openxmlformats.org/officeDocument/2006/relationships/slideLayout" Target="../slideLayouts/slideLayout182.xml"/><Relationship Id="rId26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67.xml"/><Relationship Id="rId21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71.xml"/><Relationship Id="rId12" Type="http://schemas.openxmlformats.org/officeDocument/2006/relationships/slideLayout" Target="../slideLayouts/slideLayout176.xml"/><Relationship Id="rId17" Type="http://schemas.openxmlformats.org/officeDocument/2006/relationships/slideLayout" Target="../slideLayouts/slideLayout181.xml"/><Relationship Id="rId25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66.xml"/><Relationship Id="rId16" Type="http://schemas.openxmlformats.org/officeDocument/2006/relationships/slideLayout" Target="../slideLayouts/slideLayout180.xml"/><Relationship Id="rId20" Type="http://schemas.openxmlformats.org/officeDocument/2006/relationships/slideLayout" Target="../slideLayouts/slideLayout184.xml"/><Relationship Id="rId29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70.xml"/><Relationship Id="rId11" Type="http://schemas.openxmlformats.org/officeDocument/2006/relationships/slideLayout" Target="../slideLayouts/slideLayout175.xml"/><Relationship Id="rId24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79.xml"/><Relationship Id="rId23" Type="http://schemas.openxmlformats.org/officeDocument/2006/relationships/slideLayout" Target="../slideLayouts/slideLayout187.xml"/><Relationship Id="rId28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74.xml"/><Relationship Id="rId19" Type="http://schemas.openxmlformats.org/officeDocument/2006/relationships/slideLayout" Target="../slideLayouts/slideLayout183.xml"/><Relationship Id="rId31" Type="http://schemas.openxmlformats.org/officeDocument/2006/relationships/theme" Target="../theme/theme7.xml"/><Relationship Id="rId4" Type="http://schemas.openxmlformats.org/officeDocument/2006/relationships/slideLayout" Target="../slideLayouts/slideLayout168.xml"/><Relationship Id="rId9" Type="http://schemas.openxmlformats.org/officeDocument/2006/relationships/slideLayout" Target="../slideLayouts/slideLayout173.xml"/><Relationship Id="rId14" Type="http://schemas.openxmlformats.org/officeDocument/2006/relationships/slideLayout" Target="../slideLayouts/slideLayout178.xml"/><Relationship Id="rId22" Type="http://schemas.openxmlformats.org/officeDocument/2006/relationships/slideLayout" Target="../slideLayouts/slideLayout186.xml"/><Relationship Id="rId27" Type="http://schemas.openxmlformats.org/officeDocument/2006/relationships/slideLayout" Target="../slideLayouts/slideLayout191.xml"/><Relationship Id="rId30" Type="http://schemas.openxmlformats.org/officeDocument/2006/relationships/slideLayout" Target="../slideLayouts/slideLayout19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7.xml"/><Relationship Id="rId18" Type="http://schemas.openxmlformats.org/officeDocument/2006/relationships/slideLayout" Target="../slideLayouts/slideLayout212.xml"/><Relationship Id="rId26" Type="http://schemas.openxmlformats.org/officeDocument/2006/relationships/slideLayout" Target="../slideLayouts/slideLayout220.xml"/><Relationship Id="rId3" Type="http://schemas.openxmlformats.org/officeDocument/2006/relationships/slideLayout" Target="../slideLayouts/slideLayout197.xml"/><Relationship Id="rId21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6.xml"/><Relationship Id="rId17" Type="http://schemas.openxmlformats.org/officeDocument/2006/relationships/slideLayout" Target="../slideLayouts/slideLayout211.xml"/><Relationship Id="rId25" Type="http://schemas.openxmlformats.org/officeDocument/2006/relationships/slideLayout" Target="../slideLayouts/slideLayout219.xml"/><Relationship Id="rId2" Type="http://schemas.openxmlformats.org/officeDocument/2006/relationships/slideLayout" Target="../slideLayouts/slideLayout196.xml"/><Relationship Id="rId16" Type="http://schemas.openxmlformats.org/officeDocument/2006/relationships/slideLayout" Target="../slideLayouts/slideLayout210.xml"/><Relationship Id="rId20" Type="http://schemas.openxmlformats.org/officeDocument/2006/relationships/slideLayout" Target="../slideLayouts/slideLayout214.xml"/><Relationship Id="rId29" Type="http://schemas.openxmlformats.org/officeDocument/2006/relationships/theme" Target="../theme/theme8.xml"/><Relationship Id="rId1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5.xml"/><Relationship Id="rId2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199.xml"/><Relationship Id="rId15" Type="http://schemas.openxmlformats.org/officeDocument/2006/relationships/slideLayout" Target="../slideLayouts/slideLayout209.xml"/><Relationship Id="rId23" Type="http://schemas.openxmlformats.org/officeDocument/2006/relationships/slideLayout" Target="../slideLayouts/slideLayout217.xml"/><Relationship Id="rId28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04.xml"/><Relationship Id="rId19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8.xml"/><Relationship Id="rId22" Type="http://schemas.openxmlformats.org/officeDocument/2006/relationships/slideLayout" Target="../slideLayouts/slideLayout216.xml"/><Relationship Id="rId27" Type="http://schemas.openxmlformats.org/officeDocument/2006/relationships/slideLayout" Target="../slideLayouts/slideLayout22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13" Type="http://schemas.openxmlformats.org/officeDocument/2006/relationships/slideLayout" Target="../slideLayouts/slideLayout235.xml"/><Relationship Id="rId18" Type="http://schemas.openxmlformats.org/officeDocument/2006/relationships/slideLayout" Target="../slideLayouts/slideLayout240.xml"/><Relationship Id="rId26" Type="http://schemas.openxmlformats.org/officeDocument/2006/relationships/slideLayout" Target="../slideLayouts/slideLayout248.xml"/><Relationship Id="rId3" Type="http://schemas.openxmlformats.org/officeDocument/2006/relationships/slideLayout" Target="../slideLayouts/slideLayout225.xml"/><Relationship Id="rId21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29.xml"/><Relationship Id="rId12" Type="http://schemas.openxmlformats.org/officeDocument/2006/relationships/slideLayout" Target="../slideLayouts/slideLayout234.xml"/><Relationship Id="rId17" Type="http://schemas.openxmlformats.org/officeDocument/2006/relationships/slideLayout" Target="../slideLayouts/slideLayout239.xml"/><Relationship Id="rId25" Type="http://schemas.openxmlformats.org/officeDocument/2006/relationships/slideLayout" Target="../slideLayouts/slideLayout247.xml"/><Relationship Id="rId2" Type="http://schemas.openxmlformats.org/officeDocument/2006/relationships/slideLayout" Target="../slideLayouts/slideLayout224.xml"/><Relationship Id="rId16" Type="http://schemas.openxmlformats.org/officeDocument/2006/relationships/slideLayout" Target="../slideLayouts/slideLayout238.xml"/><Relationship Id="rId20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2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37.xml"/><Relationship Id="rId23" Type="http://schemas.openxmlformats.org/officeDocument/2006/relationships/slideLayout" Target="../slideLayouts/slideLayout245.xml"/><Relationship Id="rId28" Type="http://schemas.openxmlformats.org/officeDocument/2006/relationships/theme" Target="../theme/theme9.xml"/><Relationship Id="rId10" Type="http://schemas.openxmlformats.org/officeDocument/2006/relationships/slideLayout" Target="../slideLayouts/slideLayout232.xml"/><Relationship Id="rId19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Relationship Id="rId14" Type="http://schemas.openxmlformats.org/officeDocument/2006/relationships/slideLayout" Target="../slideLayouts/slideLayout236.xml"/><Relationship Id="rId22" Type="http://schemas.openxmlformats.org/officeDocument/2006/relationships/slideLayout" Target="../slideLayouts/slideLayout244.xml"/><Relationship Id="rId27" Type="http://schemas.openxmlformats.org/officeDocument/2006/relationships/slideLayout" Target="../slideLayouts/slideLayout2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5"/>
          <p:cNvSpPr txBox="1">
            <a:spLocks/>
          </p:cNvSpPr>
          <p:nvPr/>
        </p:nvSpPr>
        <p:spPr>
          <a:xfrm>
            <a:off x="419102" y="4816800"/>
            <a:ext cx="144462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7000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GB" sz="800" dirty="0">
                <a:solidFill>
                  <a:schemeClr val="tx2"/>
                </a:solidFill>
                <a:latin typeface="+mn-lt"/>
                <a:cs typeface="Arial" charset="0"/>
              </a:rPr>
              <a:t>© Nokia</a:t>
            </a:r>
            <a:r>
              <a:rPr lang="en-GB" sz="800" baseline="0" dirty="0">
                <a:solidFill>
                  <a:schemeClr val="tx2"/>
                </a:solidFill>
                <a:latin typeface="+mn-lt"/>
                <a:cs typeface="Arial" charset="0"/>
              </a:rPr>
              <a:t> Solutions and Networks</a:t>
            </a:r>
            <a:r>
              <a:rPr lang="en-GB" sz="800" dirty="0">
                <a:solidFill>
                  <a:schemeClr val="tx2"/>
                </a:solidFill>
                <a:latin typeface="+mn-lt"/>
                <a:cs typeface="Arial" charset="0"/>
              </a:rPr>
              <a:t> 2016</a:t>
            </a:r>
          </a:p>
        </p:txBody>
      </p:sp>
      <p:sp>
        <p:nvSpPr>
          <p:cNvPr id="3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Company Confidential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5200" y="4806000"/>
            <a:ext cx="691200" cy="111597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17600" y="280988"/>
            <a:ext cx="8308800" cy="30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88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0" kern="1200">
          <a:solidFill>
            <a:schemeClr val="tx1"/>
          </a:solidFill>
          <a:latin typeface="+mj-lt"/>
          <a:ea typeface="Nokia Pure Headline Ultra Light" panose="020B0204020202020204" pitchFamily="34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5"/>
          <p:cNvSpPr txBox="1">
            <a:spLocks/>
          </p:cNvSpPr>
          <p:nvPr/>
        </p:nvSpPr>
        <p:spPr>
          <a:xfrm>
            <a:off x="419102" y="4816090"/>
            <a:ext cx="144462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sz="1000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7000" y="4815927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GB" sz="800" dirty="0">
                <a:solidFill>
                  <a:schemeClr val="tx2"/>
                </a:solidFill>
                <a:latin typeface="+mn-lt"/>
                <a:cs typeface="Arial" charset="0"/>
              </a:rPr>
              <a:t>© Nokia</a:t>
            </a:r>
            <a:r>
              <a:rPr lang="en-GB" sz="800" baseline="0" dirty="0">
                <a:solidFill>
                  <a:schemeClr val="tx2"/>
                </a:solidFill>
                <a:latin typeface="+mn-lt"/>
                <a:cs typeface="Arial" charset="0"/>
              </a:rPr>
              <a:t> Solutions and Networks</a:t>
            </a:r>
            <a:r>
              <a:rPr lang="en-GB" sz="800" dirty="0">
                <a:solidFill>
                  <a:schemeClr val="tx2"/>
                </a:solidFill>
                <a:latin typeface="+mn-lt"/>
                <a:cs typeface="Arial" charset="0"/>
              </a:rPr>
              <a:t> 2016</a:t>
            </a:r>
          </a:p>
        </p:txBody>
      </p:sp>
      <p:sp>
        <p:nvSpPr>
          <p:cNvPr id="3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cs typeface="Arial" panose="020B0604020202020204" pitchFamily="34" charset="0"/>
              </a:rPr>
              <a:t>Company Confidential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00" y="4806001"/>
            <a:ext cx="691200" cy="111597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17600" y="280988"/>
            <a:ext cx="8308800" cy="30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10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</p:sldLayoutIdLst>
  <p:hf sldNum="0" hd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2000" b="0" kern="1200">
          <a:solidFill>
            <a:schemeClr val="tx1"/>
          </a:solidFill>
          <a:latin typeface="+mj-lt"/>
          <a:ea typeface="Nokia Pure Headline Ultra Light" panose="020B0204020202020204" pitchFamily="34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378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3" indent="-230183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777" indent="-228594" algn="l" defTabSz="457189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4196" indent="-225419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791" indent="-228594" algn="l" defTabSz="457189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2972" indent="-230183" algn="l" defTabSz="457189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A4DCC25-7D64-4408-9B41-A6C887E7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99EF37-E52B-45E6-9ADC-C5585D2EA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/>
              <a:t>Haga clic para modificar los estilos de texto del patrón</a:t>
            </a:r>
          </a:p>
          <a:p>
            <a:pPr lvl="1"/>
            <a:r>
              <a:rPr lang="en-GB" noProof="0"/>
              <a:t>Segundo nivel</a:t>
            </a:r>
          </a:p>
          <a:p>
            <a:pPr lvl="2"/>
            <a:r>
              <a:rPr lang="en-GB" noProof="0"/>
              <a:t>Tercer nivel</a:t>
            </a:r>
          </a:p>
          <a:p>
            <a:pPr lvl="3"/>
            <a:r>
              <a:rPr lang="en-GB" noProof="0"/>
              <a:t>Cuarto nivel</a:t>
            </a:r>
          </a:p>
          <a:p>
            <a:pPr lvl="4"/>
            <a:r>
              <a:rPr lang="en-GB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53956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  <p:sldLayoutId id="2147483872" r:id="rId22"/>
    <p:sldLayoutId id="2147483873" r:id="rId23"/>
    <p:sldLayoutId id="2147483874" r:id="rId24"/>
    <p:sldLayoutId id="2147483875" r:id="rId25"/>
    <p:sldLayoutId id="2147483876" r:id="rId26"/>
    <p:sldLayoutId id="2147483877" r:id="rId27"/>
    <p:sldLayoutId id="2147483878" r:id="rId28"/>
    <p:sldLayoutId id="2147483879" r:id="rId29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3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A4DCC25-7D64-4408-9B41-A6C887E7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99EF37-E52B-45E6-9ADC-C5585D2EA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/>
              <a:t>Haga clic para modificar los estilos de texto del patrón</a:t>
            </a:r>
          </a:p>
          <a:p>
            <a:pPr lvl="1"/>
            <a:r>
              <a:rPr lang="en-GB" noProof="0"/>
              <a:t>Segundo nivel</a:t>
            </a:r>
          </a:p>
          <a:p>
            <a:pPr lvl="2"/>
            <a:r>
              <a:rPr lang="en-GB" noProof="0"/>
              <a:t>Tercer nivel</a:t>
            </a:r>
          </a:p>
          <a:p>
            <a:pPr lvl="3"/>
            <a:r>
              <a:rPr lang="en-GB" noProof="0"/>
              <a:t>Cuarto nivel</a:t>
            </a:r>
          </a:p>
          <a:p>
            <a:pPr lvl="4"/>
            <a:r>
              <a:rPr lang="en-GB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774626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4231" r:id="rId3"/>
    <p:sldLayoutId id="2147484232" r:id="rId4"/>
    <p:sldLayoutId id="2147484233" r:id="rId5"/>
    <p:sldLayoutId id="2147484234" r:id="rId6"/>
    <p:sldLayoutId id="2147484235" r:id="rId7"/>
    <p:sldLayoutId id="2147484236" r:id="rId8"/>
    <p:sldLayoutId id="2147483917" r:id="rId9"/>
    <p:sldLayoutId id="2147483918" r:id="rId10"/>
    <p:sldLayoutId id="2147484237" r:id="rId11"/>
    <p:sldLayoutId id="2147484238" r:id="rId12"/>
    <p:sldLayoutId id="2147483919" r:id="rId13"/>
    <p:sldLayoutId id="2147483920" r:id="rId14"/>
    <p:sldLayoutId id="2147483921" r:id="rId15"/>
    <p:sldLayoutId id="2147483922" r:id="rId16"/>
    <p:sldLayoutId id="2147483923" r:id="rId17"/>
    <p:sldLayoutId id="2147484239" r:id="rId18"/>
    <p:sldLayoutId id="2147484240" r:id="rId19"/>
    <p:sldLayoutId id="2147484241" r:id="rId20"/>
    <p:sldLayoutId id="2147484242" r:id="rId21"/>
    <p:sldLayoutId id="2147484243" r:id="rId22"/>
    <p:sldLayoutId id="2147484244" r:id="rId23"/>
    <p:sldLayoutId id="2147483924" r:id="rId24"/>
    <p:sldLayoutId id="2147483925" r:id="rId25"/>
    <p:sldLayoutId id="2147483926" r:id="rId26"/>
    <p:sldLayoutId id="2147483927" r:id="rId27"/>
    <p:sldLayoutId id="2147483928" r:id="rId28"/>
    <p:sldLayoutId id="2147483929" r:id="rId29"/>
    <p:sldLayoutId id="2147483930" r:id="rId30"/>
    <p:sldLayoutId id="2147483931" r:id="rId31"/>
    <p:sldLayoutId id="2147483932" r:id="rId32"/>
    <p:sldLayoutId id="2147484245" r:id="rId33"/>
    <p:sldLayoutId id="2147484246" r:id="rId34"/>
    <p:sldLayoutId id="2147483933" r:id="rId35"/>
    <p:sldLayoutId id="2147483934" r:id="rId36"/>
    <p:sldLayoutId id="2147483935" r:id="rId37"/>
    <p:sldLayoutId id="2147484247" r:id="rId38"/>
    <p:sldLayoutId id="2147484248" r:id="rId39"/>
    <p:sldLayoutId id="2147484249" r:id="rId40"/>
    <p:sldLayoutId id="2147484250" r:id="rId41"/>
    <p:sldLayoutId id="2147484251" r:id="rId42"/>
    <p:sldLayoutId id="2147484252" r:id="rId43"/>
    <p:sldLayoutId id="2147484253" r:id="rId44"/>
    <p:sldLayoutId id="2147484254" r:id="rId45"/>
    <p:sldLayoutId id="2147484255" r:id="rId46"/>
    <p:sldLayoutId id="2147484256" r:id="rId47"/>
    <p:sldLayoutId id="2147484257" r:id="rId48"/>
    <p:sldLayoutId id="2147484258" r:id="rId49"/>
    <p:sldLayoutId id="2147484259" r:id="rId50"/>
    <p:sldLayoutId id="2147484260" r:id="rId51"/>
    <p:sldLayoutId id="2147484261" r:id="rId52"/>
    <p:sldLayoutId id="2147483936" r:id="rId53"/>
    <p:sldLayoutId id="2147483937" r:id="rId54"/>
    <p:sldLayoutId id="2147483938" r:id="rId55"/>
    <p:sldLayoutId id="2147483939" r:id="rId56"/>
    <p:sldLayoutId id="2147483940" r:id="rId57"/>
    <p:sldLayoutId id="2147483941" r:id="rId58"/>
    <p:sldLayoutId id="2147483942" r:id="rId59"/>
    <p:sldLayoutId id="2147483943" r:id="rId60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3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A4DCC25-7D64-4408-9B41-A6C887E7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99EF37-E52B-45E6-9ADC-C5585D2EA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/>
              <a:t>Haga clic para modificar los estilos de texto del patrón</a:t>
            </a:r>
          </a:p>
          <a:p>
            <a:pPr lvl="1"/>
            <a:r>
              <a:rPr lang="en-GB" noProof="0"/>
              <a:t>Segundo nivel</a:t>
            </a:r>
          </a:p>
          <a:p>
            <a:pPr lvl="2"/>
            <a:r>
              <a:rPr lang="en-GB" noProof="0"/>
              <a:t>Tercer nivel</a:t>
            </a:r>
          </a:p>
          <a:p>
            <a:pPr lvl="3"/>
            <a:r>
              <a:rPr lang="en-GB" noProof="0"/>
              <a:t>Cuarto nivel</a:t>
            </a:r>
          </a:p>
          <a:p>
            <a:pPr lvl="4"/>
            <a:r>
              <a:rPr lang="en-GB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7475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  <p:sldLayoutId id="2147483962" r:id="rId18"/>
    <p:sldLayoutId id="2147483963" r:id="rId19"/>
    <p:sldLayoutId id="2147483964" r:id="rId20"/>
    <p:sldLayoutId id="2147483965" r:id="rId21"/>
    <p:sldLayoutId id="2147483966" r:id="rId22"/>
    <p:sldLayoutId id="2147483967" r:id="rId23"/>
    <p:sldLayoutId id="2147483968" r:id="rId24"/>
    <p:sldLayoutId id="2147483969" r:id="rId25"/>
    <p:sldLayoutId id="2147483971" r:id="rId26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3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A4DCC25-7D64-4408-9B41-A6C887E7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99EF37-E52B-45E6-9ADC-C5585D2EA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/>
              <a:t>Haga clic para modificar los estilos de texto del patrón</a:t>
            </a:r>
          </a:p>
          <a:p>
            <a:pPr lvl="1"/>
            <a:r>
              <a:rPr lang="en-GB" noProof="0"/>
              <a:t>Segundo nivel</a:t>
            </a:r>
          </a:p>
          <a:p>
            <a:pPr lvl="2"/>
            <a:r>
              <a:rPr lang="en-GB" noProof="0"/>
              <a:t>Tercer nivel</a:t>
            </a:r>
          </a:p>
          <a:p>
            <a:pPr lvl="3"/>
            <a:r>
              <a:rPr lang="en-GB" noProof="0"/>
              <a:t>Cuarto nivel</a:t>
            </a:r>
          </a:p>
          <a:p>
            <a:pPr lvl="4"/>
            <a:r>
              <a:rPr lang="en-GB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16563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  <p:sldLayoutId id="2147484014" r:id="rId14"/>
    <p:sldLayoutId id="2147484015" r:id="rId15"/>
    <p:sldLayoutId id="2147484016" r:id="rId16"/>
    <p:sldLayoutId id="2147484017" r:id="rId17"/>
    <p:sldLayoutId id="2147484018" r:id="rId18"/>
    <p:sldLayoutId id="2147484019" r:id="rId19"/>
    <p:sldLayoutId id="2147484020" r:id="rId20"/>
    <p:sldLayoutId id="2147484021" r:id="rId21"/>
    <p:sldLayoutId id="2147484022" r:id="rId22"/>
    <p:sldLayoutId id="2147484023" r:id="rId23"/>
    <p:sldLayoutId id="2147484024" r:id="rId24"/>
    <p:sldLayoutId id="2147484025" r:id="rId25"/>
    <p:sldLayoutId id="2147484026" r:id="rId26"/>
    <p:sldLayoutId id="2147484027" r:id="rId27"/>
    <p:sldLayoutId id="2147484028" r:id="rId28"/>
    <p:sldLayoutId id="2147484029" r:id="rId29"/>
  </p:sldLayoutIdLst>
  <p:txStyles>
    <p:titleStyle>
      <a:lvl1pPr algn="l" defTabSz="685783" rtl="0" eaLnBrk="1" latinLnBrk="0" hangingPunct="1">
        <a:lnSpc>
          <a:spcPct val="100000"/>
        </a:lnSpc>
        <a:spcBef>
          <a:spcPct val="0"/>
        </a:spcBef>
        <a:buNone/>
        <a:defRPr sz="33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A4DCC25-7D64-4408-9B41-A6C887E7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99EF37-E52B-45E6-9ADC-C5585D2EA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/>
              <a:t>Haga clic para modificar los estilos de texto del patrón</a:t>
            </a:r>
          </a:p>
          <a:p>
            <a:pPr lvl="1"/>
            <a:r>
              <a:rPr lang="en-GB" noProof="0"/>
              <a:t>Segundo nivel</a:t>
            </a:r>
          </a:p>
          <a:p>
            <a:pPr lvl="2"/>
            <a:r>
              <a:rPr lang="en-GB" noProof="0"/>
              <a:t>Tercer nivel</a:t>
            </a:r>
          </a:p>
          <a:p>
            <a:pPr lvl="3"/>
            <a:r>
              <a:rPr lang="en-GB" noProof="0"/>
              <a:t>Cuarto nivel</a:t>
            </a:r>
          </a:p>
          <a:p>
            <a:pPr lvl="4"/>
            <a:r>
              <a:rPr lang="en-GB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80181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077" r:id="rId13"/>
    <p:sldLayoutId id="2147484078" r:id="rId14"/>
    <p:sldLayoutId id="2147484079" r:id="rId15"/>
    <p:sldLayoutId id="2147484080" r:id="rId16"/>
    <p:sldLayoutId id="2147484081" r:id="rId17"/>
    <p:sldLayoutId id="2147484082" r:id="rId18"/>
    <p:sldLayoutId id="2147484083" r:id="rId19"/>
    <p:sldLayoutId id="2147484084" r:id="rId20"/>
    <p:sldLayoutId id="2147484085" r:id="rId21"/>
    <p:sldLayoutId id="2147484086" r:id="rId22"/>
    <p:sldLayoutId id="2147484087" r:id="rId23"/>
    <p:sldLayoutId id="2147484088" r:id="rId24"/>
    <p:sldLayoutId id="2147484089" r:id="rId25"/>
    <p:sldLayoutId id="2147484090" r:id="rId26"/>
    <p:sldLayoutId id="2147484091" r:id="rId27"/>
    <p:sldLayoutId id="2147484092" r:id="rId28"/>
    <p:sldLayoutId id="2147484093" r:id="rId29"/>
    <p:sldLayoutId id="2147484094" r:id="rId30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3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A4DCC25-7D64-4408-9B41-A6C887E7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99EF37-E52B-45E6-9ADC-C5585D2EA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/>
              <a:t>Haga clic para modificar los estilos de texto del patrón</a:t>
            </a:r>
          </a:p>
          <a:p>
            <a:pPr lvl="1"/>
            <a:r>
              <a:rPr lang="en-GB" noProof="0"/>
              <a:t>Segundo nivel</a:t>
            </a:r>
          </a:p>
          <a:p>
            <a:pPr lvl="2"/>
            <a:r>
              <a:rPr lang="en-GB" noProof="0"/>
              <a:t>Tercer nivel</a:t>
            </a:r>
          </a:p>
          <a:p>
            <a:pPr lvl="3"/>
            <a:r>
              <a:rPr lang="en-GB" noProof="0"/>
              <a:t>Cuarto nivel</a:t>
            </a:r>
          </a:p>
          <a:p>
            <a:pPr lvl="4"/>
            <a:r>
              <a:rPr lang="en-GB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745988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  <p:sldLayoutId id="2147484110" r:id="rId13"/>
    <p:sldLayoutId id="2147484111" r:id="rId14"/>
    <p:sldLayoutId id="2147484112" r:id="rId15"/>
    <p:sldLayoutId id="2147484113" r:id="rId16"/>
    <p:sldLayoutId id="2147484114" r:id="rId17"/>
    <p:sldLayoutId id="2147484115" r:id="rId18"/>
    <p:sldLayoutId id="2147484116" r:id="rId19"/>
    <p:sldLayoutId id="2147484117" r:id="rId20"/>
    <p:sldLayoutId id="2147484118" r:id="rId21"/>
    <p:sldLayoutId id="2147484119" r:id="rId22"/>
    <p:sldLayoutId id="2147484120" r:id="rId23"/>
    <p:sldLayoutId id="2147484121" r:id="rId24"/>
    <p:sldLayoutId id="2147484122" r:id="rId25"/>
    <p:sldLayoutId id="2147484123" r:id="rId26"/>
    <p:sldLayoutId id="2147484124" r:id="rId27"/>
    <p:sldLayoutId id="2147484125" r:id="rId28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3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A4DCC25-7D64-4408-9B41-A6C887E7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99EF37-E52B-45E6-9ADC-C5585D2EA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/>
              <a:t>Haga clic para modificar los estilos de texto del patrón</a:t>
            </a:r>
          </a:p>
          <a:p>
            <a:pPr lvl="1"/>
            <a:r>
              <a:rPr lang="en-GB" noProof="0"/>
              <a:t>Segundo nivel</a:t>
            </a:r>
          </a:p>
          <a:p>
            <a:pPr lvl="2"/>
            <a:r>
              <a:rPr lang="en-GB" noProof="0"/>
              <a:t>Tercer nivel</a:t>
            </a:r>
          </a:p>
          <a:p>
            <a:pPr lvl="3"/>
            <a:r>
              <a:rPr lang="en-GB" noProof="0"/>
              <a:t>Cuarto nivel</a:t>
            </a:r>
          </a:p>
          <a:p>
            <a:pPr lvl="4"/>
            <a:r>
              <a:rPr lang="en-GB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19333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  <p:sldLayoutId id="2147484139" r:id="rId13"/>
    <p:sldLayoutId id="2147484140" r:id="rId14"/>
    <p:sldLayoutId id="2147484141" r:id="rId15"/>
    <p:sldLayoutId id="2147484142" r:id="rId16"/>
    <p:sldLayoutId id="2147484143" r:id="rId17"/>
    <p:sldLayoutId id="2147484144" r:id="rId18"/>
    <p:sldLayoutId id="2147484145" r:id="rId19"/>
    <p:sldLayoutId id="2147484146" r:id="rId20"/>
    <p:sldLayoutId id="2147484147" r:id="rId21"/>
    <p:sldLayoutId id="2147484148" r:id="rId22"/>
    <p:sldLayoutId id="2147484149" r:id="rId23"/>
    <p:sldLayoutId id="2147484150" r:id="rId24"/>
    <p:sldLayoutId id="2147484151" r:id="rId25"/>
    <p:sldLayoutId id="2147484152" r:id="rId26"/>
    <p:sldLayoutId id="2147484153" r:id="rId27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3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79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8.svg"/><Relationship Id="rId5" Type="http://schemas.openxmlformats.org/officeDocument/2006/relationships/image" Target="../media/image16.png"/><Relationship Id="rId4" Type="http://schemas.openxmlformats.org/officeDocument/2006/relationships/image" Target="../media/image1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94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9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94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94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9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94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9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94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9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9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4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94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94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ángulo 9">
            <a:extLst>
              <a:ext uri="{FF2B5EF4-FFF2-40B4-BE49-F238E27FC236}">
                <a16:creationId xmlns:a16="http://schemas.microsoft.com/office/drawing/2014/main" id="{B6E07B09-DC0C-4632-B9A8-D60ACB0C7E8B}"/>
              </a:ext>
            </a:extLst>
          </p:cNvPr>
          <p:cNvSpPr/>
          <p:nvPr/>
        </p:nvSpPr>
        <p:spPr>
          <a:xfrm>
            <a:off x="0" y="1858815"/>
            <a:ext cx="3884863" cy="1054894"/>
          </a:xfrm>
          <a:prstGeom prst="rect">
            <a:avLst/>
          </a:prstGeom>
          <a:solidFill>
            <a:schemeClr val="bg2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720B8A9-2C7A-4A21-823B-D29A71E73F6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" y="20717"/>
            <a:ext cx="9144000" cy="5143500"/>
          </a:xfrm>
        </p:spPr>
      </p:pic>
      <p:sp>
        <p:nvSpPr>
          <p:cNvPr id="58" name="Título 3">
            <a:extLst>
              <a:ext uri="{FF2B5EF4-FFF2-40B4-BE49-F238E27FC236}">
                <a16:creationId xmlns:a16="http://schemas.microsoft.com/office/drawing/2014/main" id="{0182555B-FB15-4B4E-8D80-D0B432A8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5465"/>
            <a:ext cx="3884863" cy="1054893"/>
          </a:xfrm>
        </p:spPr>
        <p:txBody>
          <a:bodyPr>
            <a:normAutofit/>
          </a:bodyPr>
          <a:lstStyle/>
          <a:p>
            <a:pPr algn="ctr"/>
            <a:r>
              <a:rPr lang="en-GB" sz="1800" b="1" dirty="0"/>
              <a:t>West Monthly VIR Assessment </a:t>
            </a:r>
            <a:br>
              <a:rPr lang="en-GB" sz="1800" b="1" dirty="0"/>
            </a:br>
            <a:r>
              <a:rPr lang="en-GB" sz="1800" b="1" dirty="0" smtClean="0"/>
              <a:t>MAKKAH</a:t>
            </a:r>
            <a:r>
              <a:rPr lang="en-GB" sz="1800" b="1" dirty="0"/>
              <a:t/>
            </a:r>
            <a:br>
              <a:rPr lang="en-GB" sz="1800" b="1" dirty="0"/>
            </a:br>
            <a:r>
              <a:rPr lang="en-GB" sz="1800" b="1" dirty="0" smtClean="0"/>
              <a:t>Nov-2021 </a:t>
            </a:r>
            <a:r>
              <a:rPr lang="en-GB" sz="1800" b="1" dirty="0"/>
              <a:t>to </a:t>
            </a:r>
            <a:r>
              <a:rPr lang="en-GB" sz="1800" b="1" dirty="0" smtClean="0"/>
              <a:t>Feb -2022</a:t>
            </a:r>
            <a:endParaRPr lang="es-E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60498C-3345-4AC7-AAE3-7876FB60FE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Annual Report 2020 | </a:t>
            </a:r>
            <a:r>
              <a:rPr lang="en-GB" dirty="0" err="1"/>
              <a:t>stc</a:t>
            </a:r>
            <a:r>
              <a:rPr lang="en-GB" dirty="0"/>
              <a:t> group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8A89D19-46D1-45F3-B964-F7A3959A0DE2}"/>
              </a:ext>
            </a:extLst>
          </p:cNvPr>
          <p:cNvGrpSpPr/>
          <p:nvPr/>
        </p:nvGrpSpPr>
        <p:grpSpPr>
          <a:xfrm>
            <a:off x="6011200" y="2317356"/>
            <a:ext cx="814934" cy="191109"/>
            <a:chOff x="4965411" y="4284776"/>
            <a:chExt cx="878178" cy="22649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55FCFD-6829-4B5E-A445-90B0BBB34468}"/>
                </a:ext>
              </a:extLst>
            </p:cNvPr>
            <p:cNvSpPr txBox="1"/>
            <p:nvPr/>
          </p:nvSpPr>
          <p:spPr>
            <a:xfrm>
              <a:off x="5297735" y="4343311"/>
              <a:ext cx="545854" cy="1094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Saudi Arabia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43995FE-30F8-4985-9A99-ECF954707FBB}"/>
                </a:ext>
              </a:extLst>
            </p:cNvPr>
            <p:cNvCxnSpPr>
              <a:cxnSpLocks/>
            </p:cNvCxnSpPr>
            <p:nvPr/>
          </p:nvCxnSpPr>
          <p:spPr>
            <a:xfrm>
              <a:off x="5216771" y="4307396"/>
              <a:ext cx="0" cy="181259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97D33169-07CE-40A5-A00E-5F202B5C7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965411" y="4284776"/>
              <a:ext cx="166894" cy="226499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2650" y="291107"/>
            <a:ext cx="4013866" cy="20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13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D06596-BCE0-493D-A5DD-7A21831643C4}"/>
              </a:ext>
            </a:extLst>
          </p:cNvPr>
          <p:cNvSpPr txBox="1">
            <a:spLocks/>
          </p:cNvSpPr>
          <p:nvPr/>
        </p:nvSpPr>
        <p:spPr>
          <a:xfrm>
            <a:off x="118384" y="30480"/>
            <a:ext cx="8633186" cy="389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46" b="1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62722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446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446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dirty="0" smtClean="0">
                <a:solidFill>
                  <a:prstClr val="white"/>
                </a:solidFill>
              </a:rPr>
              <a:t>Makkah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VIR 3G  </a:t>
            </a:r>
            <a:r>
              <a:rPr lang="en-US" sz="2400" dirty="0" err="1">
                <a:solidFill>
                  <a:prstClr val="white"/>
                </a:solidFill>
              </a:rPr>
              <a:t>Ec</a:t>
            </a:r>
            <a:r>
              <a:rPr lang="en-US" sz="2400" dirty="0">
                <a:solidFill>
                  <a:prstClr val="white"/>
                </a:solidFill>
              </a:rPr>
              <a:t>/No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Comparison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F72F5F3-F196-4FEE-A970-C18D4BF40B1B}"/>
              </a:ext>
            </a:extLst>
          </p:cNvPr>
          <p:cNvSpPr/>
          <p:nvPr/>
        </p:nvSpPr>
        <p:spPr>
          <a:xfrm rot="5400000">
            <a:off x="-1185257" y="2369775"/>
            <a:ext cx="2606012" cy="2134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3G-Ec/No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79" y="479934"/>
            <a:ext cx="2636696" cy="16877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748" y="479934"/>
            <a:ext cx="2674124" cy="1694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626849" y="2220875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noProof="0" dirty="0" smtClean="0">
                <a:solidFill>
                  <a:srgbClr val="002060"/>
                </a:solidFill>
                <a:latin typeface="Arial"/>
              </a:rPr>
              <a:t>Nov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-2021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15971" y="2220875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 smtClean="0">
                <a:solidFill>
                  <a:srgbClr val="002060"/>
                </a:solidFill>
                <a:latin typeface="Arial"/>
              </a:rPr>
              <a:t>Dec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-2021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72207" y="2244972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noProof="0" dirty="0" smtClean="0">
                <a:solidFill>
                  <a:srgbClr val="002060"/>
                </a:solidFill>
                <a:latin typeface="Arial"/>
              </a:rPr>
              <a:t>Jan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-2022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99305" y="4766945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 smtClean="0">
                <a:solidFill>
                  <a:srgbClr val="002060"/>
                </a:solidFill>
                <a:latin typeface="Arial"/>
              </a:rPr>
              <a:t>Feb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-2022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52" y="479933"/>
            <a:ext cx="2637681" cy="16877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068" y="3011992"/>
            <a:ext cx="2678891" cy="16877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699583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D06596-BCE0-493D-A5DD-7A21831643C4}"/>
              </a:ext>
            </a:extLst>
          </p:cNvPr>
          <p:cNvSpPr txBox="1">
            <a:spLocks/>
          </p:cNvSpPr>
          <p:nvPr/>
        </p:nvSpPr>
        <p:spPr>
          <a:xfrm>
            <a:off x="0" y="30480"/>
            <a:ext cx="7230683" cy="389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46" b="1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62722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446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446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dirty="0" smtClean="0">
                <a:solidFill>
                  <a:prstClr val="white"/>
                </a:solidFill>
              </a:rPr>
              <a:t>Makkah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VIR 3G 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Ec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/No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Comparison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433" y="756593"/>
            <a:ext cx="4541520" cy="1211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714" y="2305000"/>
            <a:ext cx="489295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5061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D06596-BCE0-493D-A5DD-7A21831643C4}"/>
              </a:ext>
            </a:extLst>
          </p:cNvPr>
          <p:cNvSpPr txBox="1">
            <a:spLocks/>
          </p:cNvSpPr>
          <p:nvPr/>
        </p:nvSpPr>
        <p:spPr>
          <a:xfrm>
            <a:off x="118384" y="30480"/>
            <a:ext cx="8633186" cy="389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46" b="1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62722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446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446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dirty="0" smtClean="0">
                <a:solidFill>
                  <a:prstClr val="white"/>
                </a:solidFill>
              </a:rPr>
              <a:t>Makkah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VIR 3G  </a:t>
            </a:r>
            <a:r>
              <a:rPr lang="en-US" sz="2400" dirty="0">
                <a:solidFill>
                  <a:prstClr val="white"/>
                </a:solidFill>
              </a:rPr>
              <a:t>Events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Comparison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5099" y="1336265"/>
            <a:ext cx="906600" cy="2769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drop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87409" y="1336265"/>
            <a:ext cx="906600" cy="2769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drop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2756" y="1336265"/>
            <a:ext cx="906600" cy="2769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drop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30944" y="1336265"/>
            <a:ext cx="906600" cy="2769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drop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807920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noProof="0" dirty="0" smtClean="0">
                <a:solidFill>
                  <a:srgbClr val="002060"/>
                </a:solidFill>
                <a:latin typeface="Arial"/>
              </a:rPr>
              <a:t>Nov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-2021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8424" y="1807920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 smtClean="0">
                <a:solidFill>
                  <a:srgbClr val="002060"/>
                </a:solidFill>
                <a:latin typeface="Arial"/>
              </a:rPr>
              <a:t>Dec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-2021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34846" y="1807920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noProof="0" dirty="0" smtClean="0">
                <a:solidFill>
                  <a:srgbClr val="002060"/>
                </a:solidFill>
                <a:latin typeface="Arial"/>
              </a:rPr>
              <a:t>Jan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-2022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03270" y="1807920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 smtClean="0">
                <a:solidFill>
                  <a:srgbClr val="002060"/>
                </a:solidFill>
                <a:latin typeface="Arial"/>
              </a:rPr>
              <a:t>Feb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-2022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397811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D06596-BCE0-493D-A5DD-7A21831643C4}"/>
              </a:ext>
            </a:extLst>
          </p:cNvPr>
          <p:cNvSpPr txBox="1">
            <a:spLocks/>
          </p:cNvSpPr>
          <p:nvPr/>
        </p:nvSpPr>
        <p:spPr>
          <a:xfrm>
            <a:off x="118384" y="30480"/>
            <a:ext cx="8633186" cy="389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46" b="1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62722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446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446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dirty="0" smtClean="0">
                <a:solidFill>
                  <a:prstClr val="white"/>
                </a:solidFill>
              </a:rPr>
              <a:t>Makkah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VIR 3G  </a:t>
            </a:r>
            <a:r>
              <a:rPr lang="en-US" sz="2400" dirty="0">
                <a:solidFill>
                  <a:prstClr val="white"/>
                </a:solidFill>
              </a:rPr>
              <a:t>Events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Comparison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D403E2-656E-422E-983C-FD5E61864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980984"/>
              </p:ext>
            </p:extLst>
          </p:nvPr>
        </p:nvGraphicFramePr>
        <p:xfrm>
          <a:off x="742879" y="1200490"/>
          <a:ext cx="7384195" cy="1598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7923">
                  <a:extLst>
                    <a:ext uri="{9D8B030D-6E8A-4147-A177-3AD203B41FA5}">
                      <a16:colId xmlns:a16="http://schemas.microsoft.com/office/drawing/2014/main" val="3742134691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2101094102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1665797308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902668433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233093349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2886421361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840138955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2847734120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1199165139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1702680628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951402765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3466010814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2072889298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1332239910"/>
                    </a:ext>
                  </a:extLst>
                </a:gridCol>
              </a:tblGrid>
              <a:tr h="25295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Events</a:t>
                      </a:r>
                      <a:r>
                        <a:rPr lang="en-US" sz="1000" baseline="0" dirty="0"/>
                        <a:t> 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Nov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Dec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000" dirty="0" smtClean="0"/>
                        <a:t>Jan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000" dirty="0" smtClean="0"/>
                        <a:t>Feb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Mac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April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May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June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July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Sept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Oct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Nov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Dec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4300339"/>
                  </a:ext>
                </a:extLst>
              </a:tr>
              <a:tr h="27027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Call Attempts 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169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20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171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22648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Call End successfully 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169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20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171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581949"/>
                  </a:ext>
                </a:extLst>
              </a:tr>
              <a:tr h="27027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Call Dropped  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53167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Call re establishment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5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4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935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85915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4797" y="1623445"/>
            <a:ext cx="5268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002060"/>
                </a:solidFill>
              </a:rPr>
              <a:t>4G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</a:rPr>
              <a:t> 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rgbClr val="002060"/>
                </a:solidFill>
              </a:rPr>
              <a:t>Makkah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</a:rPr>
              <a:t>VIR 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075979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D06596-BCE0-493D-A5DD-7A21831643C4}"/>
              </a:ext>
            </a:extLst>
          </p:cNvPr>
          <p:cNvSpPr txBox="1">
            <a:spLocks/>
          </p:cNvSpPr>
          <p:nvPr/>
        </p:nvSpPr>
        <p:spPr>
          <a:xfrm>
            <a:off x="118384" y="30480"/>
            <a:ext cx="8633186" cy="389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46" b="1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62722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446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446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dirty="0" smtClean="0">
                <a:solidFill>
                  <a:prstClr val="white"/>
                </a:solidFill>
              </a:rPr>
              <a:t>Makkah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VIR 4G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Coverage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Comparison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39660A5-15C9-420E-BFB0-D601B9B962BB}"/>
              </a:ext>
            </a:extLst>
          </p:cNvPr>
          <p:cNvSpPr/>
          <p:nvPr/>
        </p:nvSpPr>
        <p:spPr>
          <a:xfrm rot="5400000">
            <a:off x="-1150914" y="2578391"/>
            <a:ext cx="2515114" cy="22293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4G-RSRP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49" y="532024"/>
            <a:ext cx="2576609" cy="16454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672" y="532024"/>
            <a:ext cx="2576609" cy="16454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6849" y="2220875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noProof="0" dirty="0" smtClean="0">
                <a:solidFill>
                  <a:srgbClr val="002060"/>
                </a:solidFill>
                <a:latin typeface="Arial"/>
              </a:rPr>
              <a:t>Nov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-2021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15971" y="2220875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 smtClean="0">
                <a:solidFill>
                  <a:srgbClr val="002060"/>
                </a:solidFill>
                <a:latin typeface="Arial"/>
              </a:rPr>
              <a:t>Dec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-2021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2207" y="2244972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noProof="0" dirty="0" smtClean="0">
                <a:solidFill>
                  <a:srgbClr val="002060"/>
                </a:solidFill>
                <a:latin typeface="Arial"/>
              </a:rPr>
              <a:t>Jan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-2022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5970" y="4688287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 smtClean="0">
                <a:solidFill>
                  <a:srgbClr val="002060"/>
                </a:solidFill>
                <a:latin typeface="Arial"/>
              </a:rPr>
              <a:t>Feb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-2022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039" y="532024"/>
            <a:ext cx="2617618" cy="16454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672" y="2743951"/>
            <a:ext cx="2499526" cy="18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5812659" y="3140667"/>
            <a:ext cx="31936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MY" sz="1000" dirty="0" smtClean="0"/>
              <a:t>New route was added on Feb </a:t>
            </a:r>
            <a:r>
              <a:rPr lang="en-MY" sz="1000" dirty="0" err="1" smtClean="0"/>
              <a:t>Vir</a:t>
            </a:r>
            <a:r>
              <a:rPr lang="en-MY" sz="1000" dirty="0" smtClean="0"/>
              <a:t> Drive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MY" sz="1000" dirty="0" smtClean="0"/>
              <a:t>4</a:t>
            </a:r>
            <a:r>
              <a:rPr lang="en-MY" sz="1000" baseline="30000" dirty="0" smtClean="0"/>
              <a:t>th</a:t>
            </a:r>
            <a:r>
              <a:rPr lang="en-MY" sz="1000" dirty="0" smtClean="0"/>
              <a:t> Ring road which has no dedicated sites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MY" sz="1000" dirty="0" smtClean="0"/>
              <a:t>New planned site ZMK920 and ZMK861 will cover 4</a:t>
            </a:r>
            <a:r>
              <a:rPr lang="en-MY" sz="1000" baseline="30000" dirty="0" smtClean="0"/>
              <a:t>th</a:t>
            </a:r>
            <a:r>
              <a:rPr lang="en-MY" sz="1000" dirty="0" smtClean="0"/>
              <a:t> ring road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852644765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D06596-BCE0-493D-A5DD-7A21831643C4}"/>
              </a:ext>
            </a:extLst>
          </p:cNvPr>
          <p:cNvSpPr txBox="1">
            <a:spLocks/>
          </p:cNvSpPr>
          <p:nvPr/>
        </p:nvSpPr>
        <p:spPr>
          <a:xfrm>
            <a:off x="118384" y="30480"/>
            <a:ext cx="8633186" cy="389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46" b="1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62722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446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446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dirty="0" smtClean="0">
                <a:solidFill>
                  <a:prstClr val="white"/>
                </a:solidFill>
              </a:rPr>
              <a:t>Makkah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VIR 4G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SINR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Comparison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F72F5F3-F196-4FEE-A970-C18D4BF40B1B}"/>
              </a:ext>
            </a:extLst>
          </p:cNvPr>
          <p:cNvSpPr/>
          <p:nvPr/>
        </p:nvSpPr>
        <p:spPr>
          <a:xfrm rot="5400000">
            <a:off x="-1113460" y="2547985"/>
            <a:ext cx="2399181" cy="172264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4G-SINR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49" y="529539"/>
            <a:ext cx="2466606" cy="1577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441" y="492849"/>
            <a:ext cx="2523568" cy="1613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626849" y="2220875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noProof="0" dirty="0" smtClean="0">
                <a:solidFill>
                  <a:srgbClr val="002060"/>
                </a:solidFill>
                <a:latin typeface="Arial"/>
              </a:rPr>
              <a:t>Nov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-2021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5971" y="2220875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 smtClean="0">
                <a:solidFill>
                  <a:srgbClr val="002060"/>
                </a:solidFill>
                <a:latin typeface="Arial"/>
              </a:rPr>
              <a:t>Dec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-2021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2207" y="2244972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noProof="0" dirty="0" smtClean="0">
                <a:solidFill>
                  <a:srgbClr val="002060"/>
                </a:solidFill>
                <a:latin typeface="Arial"/>
              </a:rPr>
              <a:t>Jan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-2022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99305" y="4766945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 smtClean="0">
                <a:solidFill>
                  <a:srgbClr val="002060"/>
                </a:solidFill>
                <a:latin typeface="Arial"/>
              </a:rPr>
              <a:t>Feb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-2022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979" y="492849"/>
            <a:ext cx="2708589" cy="16192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416" y="3039340"/>
            <a:ext cx="2657593" cy="15887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2582074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D06596-BCE0-493D-A5DD-7A21831643C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59003" cy="389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46" b="1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62722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446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446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dirty="0" smtClean="0">
                <a:solidFill>
                  <a:prstClr val="white"/>
                </a:solidFill>
              </a:rPr>
              <a:t>Makkah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VIR </a:t>
            </a:r>
            <a:r>
              <a:rPr lang="en-GB" sz="2400" dirty="0">
                <a:solidFill>
                  <a:prstClr val="white"/>
                </a:solidFill>
              </a:rPr>
              <a:t>4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 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SINR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Comparison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887" y="893998"/>
            <a:ext cx="4579620" cy="1074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28" y="2113443"/>
            <a:ext cx="493533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2969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D06596-BCE0-493D-A5DD-7A21831643C4}"/>
              </a:ext>
            </a:extLst>
          </p:cNvPr>
          <p:cNvSpPr txBox="1">
            <a:spLocks/>
          </p:cNvSpPr>
          <p:nvPr/>
        </p:nvSpPr>
        <p:spPr>
          <a:xfrm>
            <a:off x="118384" y="30480"/>
            <a:ext cx="8633186" cy="389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46" b="1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62722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446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446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dirty="0" smtClean="0">
                <a:solidFill>
                  <a:prstClr val="white"/>
                </a:solidFill>
              </a:rPr>
              <a:t>Makkah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VIR </a:t>
            </a:r>
            <a:r>
              <a:rPr lang="en-GB" sz="2400" dirty="0">
                <a:solidFill>
                  <a:prstClr val="white"/>
                </a:solidFill>
              </a:rPr>
              <a:t>4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G-VOLTE  </a:t>
            </a:r>
            <a:r>
              <a:rPr lang="en-US" sz="2400" dirty="0">
                <a:solidFill>
                  <a:prstClr val="white"/>
                </a:solidFill>
              </a:rPr>
              <a:t>Events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Comparison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5099" y="1336265"/>
            <a:ext cx="906600" cy="2769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drop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33448" y="1336265"/>
            <a:ext cx="906600" cy="2769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drop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02059" y="1336265"/>
            <a:ext cx="906600" cy="2769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drop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807920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noProof="0" dirty="0" smtClean="0">
                <a:solidFill>
                  <a:srgbClr val="002060"/>
                </a:solidFill>
                <a:latin typeface="Arial"/>
              </a:rPr>
              <a:t>Nov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-2021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8424" y="1807920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 smtClean="0">
                <a:solidFill>
                  <a:srgbClr val="002060"/>
                </a:solidFill>
                <a:latin typeface="Arial"/>
              </a:rPr>
              <a:t>Dec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-2021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34846" y="1807920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noProof="0" dirty="0" smtClean="0">
                <a:solidFill>
                  <a:srgbClr val="002060"/>
                </a:solidFill>
                <a:latin typeface="Arial"/>
              </a:rPr>
              <a:t>Jan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-2022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03270" y="1807920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 smtClean="0">
                <a:solidFill>
                  <a:srgbClr val="002060"/>
                </a:solidFill>
                <a:latin typeface="Arial"/>
              </a:rPr>
              <a:t>Feb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-2022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33865" y="1336264"/>
            <a:ext cx="906600" cy="2769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drop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762076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D06596-BCE0-493D-A5DD-7A21831643C4}"/>
              </a:ext>
            </a:extLst>
          </p:cNvPr>
          <p:cNvSpPr txBox="1">
            <a:spLocks/>
          </p:cNvSpPr>
          <p:nvPr/>
        </p:nvSpPr>
        <p:spPr>
          <a:xfrm>
            <a:off x="118384" y="30480"/>
            <a:ext cx="8633186" cy="389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46" b="1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62722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446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446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dirty="0" smtClean="0">
                <a:solidFill>
                  <a:prstClr val="white"/>
                </a:solidFill>
              </a:rPr>
              <a:t>Makkah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VIR </a:t>
            </a:r>
            <a:r>
              <a:rPr lang="en-GB" sz="2400" dirty="0">
                <a:solidFill>
                  <a:prstClr val="white"/>
                </a:solidFill>
              </a:rPr>
              <a:t>4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G-VOLTE  </a:t>
            </a:r>
            <a:r>
              <a:rPr lang="en-US" sz="2400" dirty="0">
                <a:solidFill>
                  <a:prstClr val="white"/>
                </a:solidFill>
              </a:rPr>
              <a:t>Events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Comparison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D403E2-656E-422E-983C-FD5E61864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620330"/>
              </p:ext>
            </p:extLst>
          </p:nvPr>
        </p:nvGraphicFramePr>
        <p:xfrm>
          <a:off x="939524" y="1029983"/>
          <a:ext cx="7384195" cy="1520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7923">
                  <a:extLst>
                    <a:ext uri="{9D8B030D-6E8A-4147-A177-3AD203B41FA5}">
                      <a16:colId xmlns:a16="http://schemas.microsoft.com/office/drawing/2014/main" val="3742134691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2101094102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1665797308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902668433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233093349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2886421361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840138955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2847734120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1199165139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1702680628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951402765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3466010814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2072889298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1332239910"/>
                    </a:ext>
                  </a:extLst>
                </a:gridCol>
              </a:tblGrid>
              <a:tr h="25295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Events</a:t>
                      </a:r>
                      <a:r>
                        <a:rPr lang="en-US" sz="1000" baseline="0" dirty="0"/>
                        <a:t> 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Nov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Dec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000" dirty="0" smtClean="0"/>
                        <a:t>Jan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000" dirty="0" smtClean="0"/>
                        <a:t>Feb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Mac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April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May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June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July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Sept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Oct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Nov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Dec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4300339"/>
                  </a:ext>
                </a:extLst>
              </a:tr>
              <a:tr h="27027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Call Attempts 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250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19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246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22648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Call End successfully 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250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19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246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581949"/>
                  </a:ext>
                </a:extLst>
              </a:tr>
              <a:tr h="27027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Call Dropped  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0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53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Call re establishment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6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4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935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99030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3516" y="1494751"/>
            <a:ext cx="5268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</a:rPr>
              <a:t>2G 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rgbClr val="002060"/>
                </a:solidFill>
              </a:rPr>
              <a:t>Makkah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</a:rPr>
              <a:t>VIR 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382010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D06596-BCE0-493D-A5DD-7A21831643C4}"/>
              </a:ext>
            </a:extLst>
          </p:cNvPr>
          <p:cNvSpPr txBox="1">
            <a:spLocks/>
          </p:cNvSpPr>
          <p:nvPr/>
        </p:nvSpPr>
        <p:spPr>
          <a:xfrm>
            <a:off x="118384" y="30480"/>
            <a:ext cx="8633186" cy="389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46" b="1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62722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446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446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dirty="0" smtClean="0">
                <a:solidFill>
                  <a:prstClr val="white"/>
                </a:solidFill>
              </a:rPr>
              <a:t>Makkah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VIR 4G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DL Throughput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Comparison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F72F5F3-F196-4FEE-A970-C18D4BF40B1B}"/>
              </a:ext>
            </a:extLst>
          </p:cNvPr>
          <p:cNvSpPr/>
          <p:nvPr/>
        </p:nvSpPr>
        <p:spPr>
          <a:xfrm rot="5400000">
            <a:off x="-1036556" y="2401968"/>
            <a:ext cx="2305737" cy="21314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4G-DL Mbps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49" y="486897"/>
            <a:ext cx="2362157" cy="1649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013" y="481781"/>
            <a:ext cx="2327718" cy="1661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26849" y="2220875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noProof="0" dirty="0" smtClean="0">
                <a:solidFill>
                  <a:srgbClr val="002060"/>
                </a:solidFill>
                <a:latin typeface="Arial"/>
              </a:rPr>
              <a:t>Nov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-2021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5971" y="2220875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 smtClean="0">
                <a:solidFill>
                  <a:srgbClr val="002060"/>
                </a:solidFill>
                <a:latin typeface="Arial"/>
              </a:rPr>
              <a:t>Dec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-2021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72207" y="2244972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noProof="0" dirty="0" smtClean="0">
                <a:solidFill>
                  <a:srgbClr val="002060"/>
                </a:solidFill>
                <a:latin typeface="Arial"/>
              </a:rPr>
              <a:t>Jan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-2022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99305" y="4766945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 smtClean="0">
                <a:solidFill>
                  <a:srgbClr val="002060"/>
                </a:solidFill>
                <a:latin typeface="Arial"/>
              </a:rPr>
              <a:t>Feb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-2022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068" y="481781"/>
            <a:ext cx="2720406" cy="16550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2922" y="2797957"/>
            <a:ext cx="3128516" cy="18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5812659" y="3140667"/>
            <a:ext cx="31936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MY" sz="1000" dirty="0" smtClean="0"/>
              <a:t>New route was added on Feb </a:t>
            </a:r>
            <a:r>
              <a:rPr lang="en-MY" sz="1000" dirty="0" err="1" smtClean="0"/>
              <a:t>Vir</a:t>
            </a:r>
            <a:r>
              <a:rPr lang="en-MY" sz="1000" dirty="0" smtClean="0"/>
              <a:t> Drive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MY" sz="1000" dirty="0" smtClean="0"/>
              <a:t>4</a:t>
            </a:r>
            <a:r>
              <a:rPr lang="en-MY" sz="1000" baseline="30000" dirty="0" smtClean="0"/>
              <a:t>th</a:t>
            </a:r>
            <a:r>
              <a:rPr lang="en-MY" sz="1000" dirty="0" smtClean="0"/>
              <a:t> Ring road which has no dedicated sites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MY" sz="1000" dirty="0" smtClean="0"/>
              <a:t>New planned site ZMK920 and ZMK861 will cover 4</a:t>
            </a:r>
            <a:r>
              <a:rPr lang="en-MY" sz="1000" baseline="30000" dirty="0" smtClean="0"/>
              <a:t>th</a:t>
            </a:r>
            <a:r>
              <a:rPr lang="en-MY" sz="1000" dirty="0" smtClean="0"/>
              <a:t> ring road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865268081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D06596-BCE0-493D-A5DD-7A21831643C4}"/>
              </a:ext>
            </a:extLst>
          </p:cNvPr>
          <p:cNvSpPr txBox="1">
            <a:spLocks/>
          </p:cNvSpPr>
          <p:nvPr/>
        </p:nvSpPr>
        <p:spPr>
          <a:xfrm>
            <a:off x="118384" y="30480"/>
            <a:ext cx="8633186" cy="389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46" b="1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62722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446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446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dirty="0" smtClean="0">
                <a:solidFill>
                  <a:prstClr val="white"/>
                </a:solidFill>
              </a:rPr>
              <a:t>Makkah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VIR 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4G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Throughput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Comparison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271" y="695213"/>
            <a:ext cx="4038600" cy="891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970" y="1723465"/>
            <a:ext cx="5049202" cy="180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83571" y="380640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000" dirty="0"/>
              <a:t>For </a:t>
            </a:r>
            <a:r>
              <a:rPr lang="en-US" sz="1000" dirty="0" smtClean="0"/>
              <a:t>4G throughput in normal trend from Nov 21 to Feb 22</a:t>
            </a:r>
            <a:endParaRPr lang="en-US" sz="1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904967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4797" y="1623445"/>
            <a:ext cx="5268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002060"/>
                </a:solidFill>
              </a:rPr>
              <a:t>5</a:t>
            </a:r>
            <a:r>
              <a:rPr lang="en-US" sz="4400" dirty="0" smtClean="0">
                <a:solidFill>
                  <a:srgbClr val="002060"/>
                </a:solidFill>
              </a:rPr>
              <a:t>G 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</a:rPr>
              <a:t>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rgbClr val="002060"/>
                </a:solidFill>
              </a:rPr>
              <a:t>Makkah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</a:rPr>
              <a:t>VIR 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55936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357" y="468659"/>
            <a:ext cx="2130405" cy="17763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51" y="468659"/>
            <a:ext cx="2156202" cy="1739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D06596-BCE0-493D-A5DD-7A21831643C4}"/>
              </a:ext>
            </a:extLst>
          </p:cNvPr>
          <p:cNvSpPr txBox="1">
            <a:spLocks/>
          </p:cNvSpPr>
          <p:nvPr/>
        </p:nvSpPr>
        <p:spPr>
          <a:xfrm>
            <a:off x="118384" y="30480"/>
            <a:ext cx="8633186" cy="389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46" b="1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62722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446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446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dirty="0" smtClean="0">
                <a:solidFill>
                  <a:prstClr val="white"/>
                </a:solidFill>
              </a:rPr>
              <a:t>Makkah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VIR 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5G </a:t>
            </a:r>
            <a:r>
              <a:rPr lang="en-MY" sz="2400" noProof="0" dirty="0" smtClean="0">
                <a:solidFill>
                  <a:prstClr val="white"/>
                </a:solidFill>
              </a:rPr>
              <a:t>Scanner Coverage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4" name="Rectangle: Rounded Corners 28">
            <a:extLst>
              <a:ext uri="{FF2B5EF4-FFF2-40B4-BE49-F238E27FC236}">
                <a16:creationId xmlns:a16="http://schemas.microsoft.com/office/drawing/2014/main" id="{A39660A5-15C9-420E-BFB0-D601B9B962BB}"/>
              </a:ext>
            </a:extLst>
          </p:cNvPr>
          <p:cNvSpPr/>
          <p:nvPr/>
        </p:nvSpPr>
        <p:spPr>
          <a:xfrm rot="5400000">
            <a:off x="-1150914" y="2578391"/>
            <a:ext cx="2515114" cy="22293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  <a:r>
              <a:rPr lang="en-US" sz="1400" dirty="0" smtClean="0"/>
              <a:t>G-RSRP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26849" y="2220875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noProof="0" dirty="0" smtClean="0">
                <a:solidFill>
                  <a:srgbClr val="002060"/>
                </a:solidFill>
                <a:latin typeface="Arial"/>
              </a:rPr>
              <a:t>Nov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-2021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5971" y="2220875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 smtClean="0">
                <a:solidFill>
                  <a:srgbClr val="002060"/>
                </a:solidFill>
                <a:latin typeface="Arial"/>
              </a:rPr>
              <a:t>Dec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-2021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72207" y="2244972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noProof="0" dirty="0" smtClean="0">
                <a:solidFill>
                  <a:srgbClr val="002060"/>
                </a:solidFill>
                <a:latin typeface="Arial"/>
              </a:rPr>
              <a:t>Jan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-2022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3634" y="4749745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 smtClean="0">
                <a:solidFill>
                  <a:srgbClr val="002060"/>
                </a:solidFill>
                <a:latin typeface="Arial"/>
              </a:rPr>
              <a:t>Feb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-2022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841" y="468658"/>
            <a:ext cx="2308379" cy="1739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925" y="2824518"/>
            <a:ext cx="2235838" cy="17717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969291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D06596-BCE0-493D-A5DD-7A21831643C4}"/>
              </a:ext>
            </a:extLst>
          </p:cNvPr>
          <p:cNvSpPr txBox="1">
            <a:spLocks/>
          </p:cNvSpPr>
          <p:nvPr/>
        </p:nvSpPr>
        <p:spPr>
          <a:xfrm>
            <a:off x="118384" y="30480"/>
            <a:ext cx="8633186" cy="389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46" b="1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62722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446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446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dirty="0" smtClean="0">
                <a:solidFill>
                  <a:prstClr val="white"/>
                </a:solidFill>
              </a:rPr>
              <a:t>Makkah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VIR 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5G </a:t>
            </a:r>
            <a:r>
              <a:rPr lang="en-MY" sz="2400" noProof="0" dirty="0" smtClean="0">
                <a:solidFill>
                  <a:prstClr val="white"/>
                </a:solidFill>
              </a:rPr>
              <a:t>Scanner Coverage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47" y="2492290"/>
            <a:ext cx="4661871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47" y="1245136"/>
            <a:ext cx="4594860" cy="1066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92891" y="438446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000" dirty="0" smtClean="0"/>
              <a:t>With collocation 5G sites ongoing, coverage more improved.</a:t>
            </a:r>
            <a:endParaRPr lang="en-US" sz="1000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040204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D06596-BCE0-493D-A5DD-7A21831643C4}"/>
              </a:ext>
            </a:extLst>
          </p:cNvPr>
          <p:cNvSpPr txBox="1">
            <a:spLocks/>
          </p:cNvSpPr>
          <p:nvPr/>
        </p:nvSpPr>
        <p:spPr>
          <a:xfrm>
            <a:off x="118384" y="30480"/>
            <a:ext cx="8633186" cy="389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46" b="1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62722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446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446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MY" sz="2400" dirty="0" smtClean="0">
                <a:solidFill>
                  <a:prstClr val="white"/>
                </a:solidFill>
              </a:rPr>
              <a:t>Equipment / Scenario Test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310195"/>
              </p:ext>
            </p:extLst>
          </p:nvPr>
        </p:nvGraphicFramePr>
        <p:xfrm>
          <a:off x="1777248" y="785461"/>
          <a:ext cx="5053858" cy="3184111"/>
        </p:xfrm>
        <a:graphic>
          <a:graphicData uri="http://schemas.openxmlformats.org/drawingml/2006/table">
            <a:tbl>
              <a:tblPr/>
              <a:tblGrid>
                <a:gridCol w="807171">
                  <a:extLst>
                    <a:ext uri="{9D8B030D-6E8A-4147-A177-3AD203B41FA5}">
                      <a16:colId xmlns:a16="http://schemas.microsoft.com/office/drawing/2014/main" val="4172885126"/>
                    </a:ext>
                  </a:extLst>
                </a:gridCol>
                <a:gridCol w="1601731">
                  <a:extLst>
                    <a:ext uri="{9D8B030D-6E8A-4147-A177-3AD203B41FA5}">
                      <a16:colId xmlns:a16="http://schemas.microsoft.com/office/drawing/2014/main" val="1975763656"/>
                    </a:ext>
                  </a:extLst>
                </a:gridCol>
                <a:gridCol w="1501464">
                  <a:extLst>
                    <a:ext uri="{9D8B030D-6E8A-4147-A177-3AD203B41FA5}">
                      <a16:colId xmlns:a16="http://schemas.microsoft.com/office/drawing/2014/main" val="196918363"/>
                    </a:ext>
                  </a:extLst>
                </a:gridCol>
                <a:gridCol w="1143492">
                  <a:extLst>
                    <a:ext uri="{9D8B030D-6E8A-4147-A177-3AD203B41FA5}">
                      <a16:colId xmlns:a16="http://schemas.microsoft.com/office/drawing/2014/main" val="410651340"/>
                    </a:ext>
                  </a:extLst>
                </a:gridCol>
              </a:tblGrid>
              <a:tr h="1841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Scenarios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IMEIs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Phone Model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225569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2G LC MOC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866241041862676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OnePlus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815019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2G LC MTC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357221065141419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 4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104611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3G LC MOC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357221065141419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 4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2229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3G LC MTC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357221065282312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 4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221577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VOLTE LC MOC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352713091241580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4441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VOLTE LC MTC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352713096220019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395349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FDD DL 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352713095685667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 10+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383828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3G DL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357221065141419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 4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332953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 SC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352713095685667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 10+</a:t>
                      </a:r>
                    </a:p>
                  </a:txBody>
                  <a:tcPr marL="9434" marR="9434" marT="94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427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1042699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20F8386-4A16-4E68-80AC-3C4913CEF3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3832" y="133350"/>
            <a:ext cx="5893594" cy="1666875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rgbClr val="FFFFFF"/>
                </a:solidFill>
              </a:rPr>
              <a:t>Shukran!</a:t>
            </a:r>
          </a:p>
          <a:p>
            <a:r>
              <a:rPr lang="ar-AE" sz="66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شُكراً</a:t>
            </a:r>
            <a:endParaRPr lang="es-ES" sz="66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86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D06596-BCE0-493D-A5DD-7A21831643C4}"/>
              </a:ext>
            </a:extLst>
          </p:cNvPr>
          <p:cNvSpPr txBox="1">
            <a:spLocks/>
          </p:cNvSpPr>
          <p:nvPr/>
        </p:nvSpPr>
        <p:spPr>
          <a:xfrm>
            <a:off x="118384" y="30480"/>
            <a:ext cx="8633186" cy="389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46" b="1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62722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446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446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dirty="0" smtClean="0">
                <a:solidFill>
                  <a:prstClr val="white"/>
                </a:solidFill>
              </a:rPr>
              <a:t>Makkah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VIR 2G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Coverage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Comparison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049" y="2388022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noProof="0" dirty="0" smtClean="0">
                <a:solidFill>
                  <a:srgbClr val="002060"/>
                </a:solidFill>
                <a:latin typeface="Arial"/>
              </a:rPr>
              <a:t>Nov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-2021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39660A5-15C9-420E-BFB0-D601B9B962BB}"/>
              </a:ext>
            </a:extLst>
          </p:cNvPr>
          <p:cNvSpPr/>
          <p:nvPr/>
        </p:nvSpPr>
        <p:spPr>
          <a:xfrm rot="5400000">
            <a:off x="-1268181" y="2431827"/>
            <a:ext cx="2757051" cy="21247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Rx-Level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11171" y="2388022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 smtClean="0">
                <a:solidFill>
                  <a:srgbClr val="002060"/>
                </a:solidFill>
                <a:latin typeface="Arial"/>
              </a:rPr>
              <a:t>Dec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-2021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8" y="608873"/>
            <a:ext cx="2662254" cy="16141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5867407" y="2412119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noProof="0" dirty="0" smtClean="0">
                <a:solidFill>
                  <a:srgbClr val="002060"/>
                </a:solidFill>
                <a:latin typeface="Arial"/>
              </a:rPr>
              <a:t>Jan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-2022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99305" y="4699103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 smtClean="0">
                <a:solidFill>
                  <a:srgbClr val="002060"/>
                </a:solidFill>
                <a:latin typeface="Arial"/>
              </a:rPr>
              <a:t>Feb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-2022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305" y="593894"/>
            <a:ext cx="2506486" cy="16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95" y="582828"/>
            <a:ext cx="2233532" cy="1631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171" y="2827524"/>
            <a:ext cx="2496246" cy="18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5812659" y="3140667"/>
            <a:ext cx="31936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MY" sz="1000" dirty="0" smtClean="0"/>
              <a:t>New route was added on Feb </a:t>
            </a:r>
            <a:r>
              <a:rPr lang="en-MY" sz="1000" dirty="0" err="1" smtClean="0"/>
              <a:t>Vir</a:t>
            </a:r>
            <a:r>
              <a:rPr lang="en-MY" sz="1000" dirty="0" smtClean="0"/>
              <a:t> Drive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MY" sz="1000" dirty="0" smtClean="0"/>
              <a:t>4</a:t>
            </a:r>
            <a:r>
              <a:rPr lang="en-MY" sz="1000" baseline="30000" dirty="0" smtClean="0"/>
              <a:t>th</a:t>
            </a:r>
            <a:r>
              <a:rPr lang="en-MY" sz="1000" dirty="0" smtClean="0"/>
              <a:t> Ring road which has no dedicated sites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MY" sz="1000" dirty="0" smtClean="0"/>
              <a:t>New planned site ZMK920 and ZMK861 will cover 4</a:t>
            </a:r>
            <a:r>
              <a:rPr lang="en-MY" sz="1000" baseline="30000" dirty="0" smtClean="0"/>
              <a:t>th</a:t>
            </a:r>
            <a:r>
              <a:rPr lang="en-MY" sz="1000" dirty="0" smtClean="0"/>
              <a:t> ring road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4027403548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D06596-BCE0-493D-A5DD-7A21831643C4}"/>
              </a:ext>
            </a:extLst>
          </p:cNvPr>
          <p:cNvSpPr txBox="1">
            <a:spLocks/>
          </p:cNvSpPr>
          <p:nvPr/>
        </p:nvSpPr>
        <p:spPr>
          <a:xfrm>
            <a:off x="118384" y="30480"/>
            <a:ext cx="8633186" cy="389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46" b="1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62722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446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446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dirty="0" smtClean="0">
                <a:solidFill>
                  <a:prstClr val="white"/>
                </a:solidFill>
              </a:rPr>
              <a:t>Makkah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VIR 2G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Quality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Comparison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F72F5F3-F196-4FEE-A970-C18D4BF40B1B}"/>
              </a:ext>
            </a:extLst>
          </p:cNvPr>
          <p:cNvSpPr/>
          <p:nvPr/>
        </p:nvSpPr>
        <p:spPr>
          <a:xfrm rot="5400000">
            <a:off x="-1083492" y="2601303"/>
            <a:ext cx="2344775" cy="21486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Rx-Quality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49" y="526703"/>
            <a:ext cx="2230738" cy="16214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970" y="524745"/>
            <a:ext cx="2445222" cy="158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22049" y="2388022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noProof="0" dirty="0" smtClean="0">
                <a:solidFill>
                  <a:srgbClr val="002060"/>
                </a:solidFill>
                <a:latin typeface="Arial"/>
              </a:rPr>
              <a:t>Nov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-2021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11171" y="2388022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 smtClean="0">
                <a:solidFill>
                  <a:srgbClr val="002060"/>
                </a:solidFill>
                <a:latin typeface="Arial"/>
              </a:rPr>
              <a:t>Dec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-2021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67407" y="2412119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noProof="0" dirty="0" smtClean="0">
                <a:solidFill>
                  <a:srgbClr val="002060"/>
                </a:solidFill>
                <a:latin typeface="Arial"/>
              </a:rPr>
              <a:t>Jan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-2022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99305" y="4766945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 smtClean="0">
                <a:solidFill>
                  <a:srgbClr val="002060"/>
                </a:solidFill>
                <a:latin typeface="Arial"/>
              </a:rPr>
              <a:t>Feb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-2022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375" y="503894"/>
            <a:ext cx="2548567" cy="1690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595" y="3036676"/>
            <a:ext cx="2425597" cy="1600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4398494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D06596-BCE0-493D-A5DD-7A21831643C4}"/>
              </a:ext>
            </a:extLst>
          </p:cNvPr>
          <p:cNvSpPr txBox="1">
            <a:spLocks/>
          </p:cNvSpPr>
          <p:nvPr/>
        </p:nvSpPr>
        <p:spPr>
          <a:xfrm>
            <a:off x="118384" y="30480"/>
            <a:ext cx="8633186" cy="389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46" b="1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62722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446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446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dirty="0" smtClean="0">
                <a:solidFill>
                  <a:prstClr val="white"/>
                </a:solidFill>
              </a:rPr>
              <a:t>Makkah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VIR 2G 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Quality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Comparison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429" y="737420"/>
            <a:ext cx="4648200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64" y="1774058"/>
            <a:ext cx="6123130" cy="216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79853" y="409439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000" dirty="0"/>
              <a:t>For </a:t>
            </a:r>
            <a:r>
              <a:rPr lang="en-US" sz="1000" dirty="0" smtClean="0"/>
              <a:t>2G </a:t>
            </a:r>
            <a:r>
              <a:rPr lang="en-US" sz="1000" dirty="0"/>
              <a:t>quality </a:t>
            </a:r>
            <a:r>
              <a:rPr lang="en-US" sz="1000" dirty="0" smtClean="0"/>
              <a:t>is in normal trend</a:t>
            </a:r>
          </a:p>
        </p:txBody>
      </p:sp>
    </p:spTree>
    <p:extLst>
      <p:ext uri="{BB962C8B-B14F-4D97-AF65-F5344CB8AC3E}">
        <p14:creationId xmlns:p14="http://schemas.microsoft.com/office/powerpoint/2010/main" val="3025748379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D06596-BCE0-493D-A5DD-7A21831643C4}"/>
              </a:ext>
            </a:extLst>
          </p:cNvPr>
          <p:cNvSpPr txBox="1">
            <a:spLocks/>
          </p:cNvSpPr>
          <p:nvPr/>
        </p:nvSpPr>
        <p:spPr>
          <a:xfrm>
            <a:off x="118384" y="30480"/>
            <a:ext cx="8633186" cy="389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46" b="1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62722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446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446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dirty="0" smtClean="0">
                <a:solidFill>
                  <a:prstClr val="white"/>
                </a:solidFill>
              </a:rPr>
              <a:t>Makkah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VIR 2G  </a:t>
            </a:r>
            <a:r>
              <a:rPr lang="en-US" sz="2400" dirty="0">
                <a:solidFill>
                  <a:prstClr val="white"/>
                </a:solidFill>
              </a:rPr>
              <a:t>Events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Comparison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2" y="464398"/>
            <a:ext cx="2632915" cy="1776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467" y="496370"/>
            <a:ext cx="2657301" cy="17933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322049" y="2388022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noProof="0" dirty="0" smtClean="0">
                <a:solidFill>
                  <a:srgbClr val="002060"/>
                </a:solidFill>
                <a:latin typeface="Arial"/>
              </a:rPr>
              <a:t>Nov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-2021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11171" y="2388022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 smtClean="0">
                <a:solidFill>
                  <a:srgbClr val="002060"/>
                </a:solidFill>
                <a:latin typeface="Arial"/>
              </a:rPr>
              <a:t>Dec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-2021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67407" y="2412119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noProof="0" dirty="0" smtClean="0">
                <a:solidFill>
                  <a:srgbClr val="002060"/>
                </a:solidFill>
                <a:latin typeface="Arial"/>
              </a:rPr>
              <a:t>Jan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-2022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9305" y="4766945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 smtClean="0">
                <a:solidFill>
                  <a:srgbClr val="002060"/>
                </a:solidFill>
                <a:latin typeface="Arial"/>
              </a:rPr>
              <a:t>Feb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-2022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659" y="496370"/>
            <a:ext cx="2714964" cy="18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907" y="2812911"/>
            <a:ext cx="2868861" cy="18292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5812659" y="3140667"/>
            <a:ext cx="319368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000" dirty="0" smtClean="0"/>
              <a:t>Dropped was exist in different location compared with monthly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MY" sz="1000" dirty="0" smtClean="0"/>
              <a:t>Most drop due to outage sites, FIF, delay HO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MY" sz="1000" dirty="0" smtClean="0"/>
              <a:t>Drop in 4</a:t>
            </a:r>
            <a:r>
              <a:rPr lang="en-MY" sz="1000" baseline="30000" dirty="0" smtClean="0"/>
              <a:t>th</a:t>
            </a:r>
            <a:r>
              <a:rPr lang="en-MY" sz="1000" dirty="0" smtClean="0"/>
              <a:t> ring road due to no sites ( New planned site ZMK920 and ZMK861)</a:t>
            </a:r>
          </a:p>
        </p:txBody>
      </p:sp>
    </p:spTree>
    <p:extLst>
      <p:ext uri="{BB962C8B-B14F-4D97-AF65-F5344CB8AC3E}">
        <p14:creationId xmlns:p14="http://schemas.microsoft.com/office/powerpoint/2010/main" val="33954188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D06596-BCE0-493D-A5DD-7A21831643C4}"/>
              </a:ext>
            </a:extLst>
          </p:cNvPr>
          <p:cNvSpPr txBox="1">
            <a:spLocks/>
          </p:cNvSpPr>
          <p:nvPr/>
        </p:nvSpPr>
        <p:spPr>
          <a:xfrm>
            <a:off x="118384" y="30480"/>
            <a:ext cx="8633186" cy="389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46" b="1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62722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446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446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dirty="0" smtClean="0">
                <a:solidFill>
                  <a:prstClr val="white"/>
                </a:solidFill>
              </a:rPr>
              <a:t>Makkah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VIR 2G  </a:t>
            </a:r>
            <a:r>
              <a:rPr lang="en-US" sz="2400" dirty="0">
                <a:solidFill>
                  <a:prstClr val="white"/>
                </a:solidFill>
              </a:rPr>
              <a:t>Events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Comparison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0D403E2-656E-422E-983C-FD5E61864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380972"/>
              </p:ext>
            </p:extLst>
          </p:nvPr>
        </p:nvGraphicFramePr>
        <p:xfrm>
          <a:off x="941301" y="647588"/>
          <a:ext cx="7384195" cy="1598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7923">
                  <a:extLst>
                    <a:ext uri="{9D8B030D-6E8A-4147-A177-3AD203B41FA5}">
                      <a16:colId xmlns:a16="http://schemas.microsoft.com/office/drawing/2014/main" val="3742134691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2101094102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1665797308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902668433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233093349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2886421361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840138955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2847734120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1199165139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1702680628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951402765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3466010814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2072889298"/>
                    </a:ext>
                  </a:extLst>
                </a:gridCol>
                <a:gridCol w="478944">
                  <a:extLst>
                    <a:ext uri="{9D8B030D-6E8A-4147-A177-3AD203B41FA5}">
                      <a16:colId xmlns:a16="http://schemas.microsoft.com/office/drawing/2014/main" val="1332239910"/>
                    </a:ext>
                  </a:extLst>
                </a:gridCol>
              </a:tblGrid>
              <a:tr h="25295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Events</a:t>
                      </a:r>
                      <a:r>
                        <a:rPr lang="en-US" sz="1000" baseline="0" dirty="0"/>
                        <a:t> 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Nov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Dec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000" dirty="0" smtClean="0"/>
                        <a:t>Jan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000" dirty="0" smtClean="0"/>
                        <a:t>Feb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Mac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April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May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June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July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Sept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Oct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Nov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/>
                        <a:t>Dec</a:t>
                      </a:r>
                      <a:endParaRPr lang="en-GB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4300339"/>
                  </a:ext>
                </a:extLst>
              </a:tr>
              <a:tr h="27027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Call Attempts 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159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166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22648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Call End successfully 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159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166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581949"/>
                  </a:ext>
                </a:extLst>
              </a:tr>
              <a:tr h="27027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Call Dropped  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53167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Call re establishment</a:t>
                      </a:r>
                      <a:endParaRPr lang="en-GB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93587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41301" y="2383583"/>
            <a:ext cx="319368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000" dirty="0" smtClean="0"/>
              <a:t>Dropped was exist in different location compared with monthly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MY" sz="1000" dirty="0" smtClean="0"/>
              <a:t>Most drop due to outage sites, FIF, delay HO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MY" sz="1000" dirty="0" smtClean="0"/>
              <a:t>Drop in 4</a:t>
            </a:r>
            <a:r>
              <a:rPr lang="en-MY" sz="1000" baseline="30000" dirty="0" smtClean="0"/>
              <a:t>th</a:t>
            </a:r>
            <a:r>
              <a:rPr lang="en-MY" sz="1000" dirty="0" smtClean="0"/>
              <a:t> ring road due to no sites ( New planned site ZMK920 and ZMK861)</a:t>
            </a:r>
          </a:p>
        </p:txBody>
      </p:sp>
    </p:spTree>
    <p:extLst>
      <p:ext uri="{BB962C8B-B14F-4D97-AF65-F5344CB8AC3E}">
        <p14:creationId xmlns:p14="http://schemas.microsoft.com/office/powerpoint/2010/main" val="2997267438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5437" y="1664084"/>
            <a:ext cx="5268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002060"/>
                </a:solidFill>
              </a:rPr>
              <a:t>3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</a:rPr>
              <a:t>G 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rgbClr val="002060"/>
                </a:solidFill>
              </a:rPr>
              <a:t>Makkah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</a:rPr>
              <a:t>VIR 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797846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2D06596-BCE0-493D-A5DD-7A21831643C4}"/>
              </a:ext>
            </a:extLst>
          </p:cNvPr>
          <p:cNvSpPr txBox="1">
            <a:spLocks/>
          </p:cNvSpPr>
          <p:nvPr/>
        </p:nvSpPr>
        <p:spPr>
          <a:xfrm>
            <a:off x="118384" y="30480"/>
            <a:ext cx="8633186" cy="389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46" b="1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62722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3446" kern="1200">
                <a:solidFill>
                  <a:srgbClr val="5A278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446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dirty="0" smtClean="0">
                <a:solidFill>
                  <a:prstClr val="white"/>
                </a:solidFill>
              </a:rPr>
              <a:t>Makkah</a:t>
            </a: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VIR 3G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Coverage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Comparison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39660A5-15C9-420E-BFB0-D601B9B962BB}"/>
              </a:ext>
            </a:extLst>
          </p:cNvPr>
          <p:cNvSpPr/>
          <p:nvPr/>
        </p:nvSpPr>
        <p:spPr>
          <a:xfrm rot="5400000">
            <a:off x="-1149291" y="2470809"/>
            <a:ext cx="2488111" cy="21794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3G-RSCP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49" y="479129"/>
            <a:ext cx="2647974" cy="1690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496" y="488793"/>
            <a:ext cx="2659028" cy="1681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626849" y="2220875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noProof="0" dirty="0" smtClean="0">
                <a:solidFill>
                  <a:srgbClr val="002060"/>
                </a:solidFill>
                <a:latin typeface="Arial"/>
              </a:rPr>
              <a:t>Nov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-2021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15971" y="2220875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 smtClean="0">
                <a:solidFill>
                  <a:srgbClr val="002060"/>
                </a:solidFill>
                <a:latin typeface="Arial"/>
              </a:rPr>
              <a:t>Dec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-2021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72207" y="2244972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noProof="0" dirty="0" smtClean="0">
                <a:solidFill>
                  <a:srgbClr val="002060"/>
                </a:solidFill>
                <a:latin typeface="Arial"/>
              </a:rPr>
              <a:t>Jan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-2022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99305" y="4766945"/>
            <a:ext cx="1862419" cy="3000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dirty="0" smtClean="0">
                <a:solidFill>
                  <a:srgbClr val="002060"/>
                </a:solidFill>
                <a:latin typeface="Arial"/>
              </a:rPr>
              <a:t>Feb</a:t>
            </a:r>
            <a:r>
              <a:rPr kumimoji="0" 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-2022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975" y="488793"/>
            <a:ext cx="2575352" cy="1681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493" y="2826152"/>
            <a:ext cx="2556041" cy="18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5812659" y="3140667"/>
            <a:ext cx="31936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MY" sz="1000" dirty="0" smtClean="0"/>
              <a:t>New route was added on Feb </a:t>
            </a:r>
            <a:r>
              <a:rPr lang="en-MY" sz="1000" dirty="0" err="1" smtClean="0"/>
              <a:t>Vir</a:t>
            </a:r>
            <a:r>
              <a:rPr lang="en-MY" sz="1000" dirty="0" smtClean="0"/>
              <a:t> Drive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MY" sz="1000" dirty="0" smtClean="0"/>
              <a:t>4</a:t>
            </a:r>
            <a:r>
              <a:rPr lang="en-MY" sz="1000" baseline="30000" dirty="0" smtClean="0"/>
              <a:t>th</a:t>
            </a:r>
            <a:r>
              <a:rPr lang="en-MY" sz="1000" dirty="0" smtClean="0"/>
              <a:t> Ring road which has no dedicated sites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MY" sz="1000" dirty="0" smtClean="0"/>
              <a:t>New planned site ZMK920 and ZMK861 will cover 4</a:t>
            </a:r>
            <a:r>
              <a:rPr lang="en-MY" sz="1000" baseline="30000" dirty="0" smtClean="0"/>
              <a:t>th</a:t>
            </a:r>
            <a:r>
              <a:rPr lang="en-MY" sz="1000" dirty="0" smtClean="0"/>
              <a:t> ring road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515353165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NET_PPT_Temp_Pure_V31">
  <a:themeElements>
    <a:clrScheme name="Nokia 120515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76213" indent="-176213" algn="l" fontAlgn="auto">
          <a:spcBef>
            <a:spcPts val="0"/>
          </a:spcBef>
          <a:spcAft>
            <a:spcPts val="0"/>
          </a:spcAft>
          <a:defRPr sz="12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0000" tIns="90000" rIns="72000" bIns="46800" rtlCol="0">
        <a:spAutoFit/>
      </a:bodyPr>
      <a:lstStyle>
        <a:defPPr marL="176213" marR="0" indent="-176213" algn="l" defTabSz="457200" rtl="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tabLst/>
          <a:defRPr sz="1200" dirty="0" smtClean="0">
            <a:solidFill>
              <a:schemeClr val="tx2"/>
            </a:solidFill>
            <a:latin typeface="+mn-lt"/>
            <a:cs typeface="Nokia Pure Headlin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_PPT_Temp_Pure_V31" id="{F3979514-B0E5-42DC-ACCA-9FA05F28CAA9}" vid="{98B7F717-C75F-4105-973B-6C30F016FCD1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NET_PPT_Temp_Pure_V31">
  <a:themeElements>
    <a:clrScheme name="Nokia 120515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76213" indent="-176213" algn="l" fontAlgn="auto">
          <a:spcBef>
            <a:spcPts val="0"/>
          </a:spcBef>
          <a:spcAft>
            <a:spcPts val="0"/>
          </a:spcAft>
          <a:defRPr sz="12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0000" tIns="90000" rIns="72000" bIns="46800" rtlCol="0">
        <a:spAutoFit/>
      </a:bodyPr>
      <a:lstStyle>
        <a:defPPr marL="176213" marR="0" indent="-176213" algn="l" defTabSz="457200" rtl="0" eaLnBrk="1" fontAlgn="base" latinLnBrk="0" hangingPunct="1">
          <a:lnSpc>
            <a:spcPct val="100000"/>
          </a:lnSpc>
          <a:spcBef>
            <a:spcPts val="0"/>
          </a:spcBef>
          <a:spcAft>
            <a:spcPct val="0"/>
          </a:spcAft>
          <a:buClrTx/>
          <a:buSzTx/>
          <a:tabLst/>
          <a:defRPr sz="1200" dirty="0" smtClean="0">
            <a:solidFill>
              <a:schemeClr val="tx2"/>
            </a:solidFill>
            <a:latin typeface="+mn-lt"/>
            <a:cs typeface="Nokia Pure Headlin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_PPT_Temp_Pure_V31" id="{F3979514-B0E5-42DC-ACCA-9FA05F28CAA9}" vid="{98B7F717-C75F-4105-973B-6C30F016FCD1}"/>
    </a:ext>
  </a:extLst>
</a:theme>
</file>

<file path=ppt/theme/theme3.xml><?xml version="1.0" encoding="utf-8"?>
<a:theme xmlns:a="http://schemas.openxmlformats.org/drawingml/2006/main" name="Annual Report">
  <a:themeElements>
    <a:clrScheme name="STC_New">
      <a:dk1>
        <a:srgbClr val="002060"/>
      </a:dk1>
      <a:lt1>
        <a:sysClr val="window" lastClr="FFFFFF"/>
      </a:lt1>
      <a:dk2>
        <a:srgbClr val="4F008B"/>
      </a:dk2>
      <a:lt2>
        <a:srgbClr val="E7E6E6"/>
      </a:lt2>
      <a:accent1>
        <a:srgbClr val="4F008C"/>
      </a:accent1>
      <a:accent2>
        <a:srgbClr val="FF375E"/>
      </a:accent2>
      <a:accent3>
        <a:srgbClr val="FF6A39"/>
      </a:accent3>
      <a:accent4>
        <a:srgbClr val="FFDD40"/>
      </a:accent4>
      <a:accent5>
        <a:srgbClr val="00C48C"/>
      </a:accent5>
      <a:accent6>
        <a:srgbClr val="1BCED8"/>
      </a:accent6>
      <a:hlink>
        <a:srgbClr val="0563C1"/>
      </a:hlink>
      <a:folHlink>
        <a:srgbClr val="8E9AA0"/>
      </a:folHlink>
    </a:clrScheme>
    <a:fontScheme name="STC">
      <a:majorFont>
        <a:latin typeface="Arial Unicode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Annual Report">
  <a:themeElements>
    <a:clrScheme name="STC">
      <a:dk1>
        <a:srgbClr val="1D252D"/>
      </a:dk1>
      <a:lt1>
        <a:srgbClr val="FFFFFF"/>
      </a:lt1>
      <a:dk2>
        <a:srgbClr val="4F008C"/>
      </a:dk2>
      <a:lt2>
        <a:srgbClr val="FF375E"/>
      </a:lt2>
      <a:accent1>
        <a:srgbClr val="FFDD40"/>
      </a:accent1>
      <a:accent2>
        <a:srgbClr val="FF6A39"/>
      </a:accent2>
      <a:accent3>
        <a:srgbClr val="00C48C"/>
      </a:accent3>
      <a:accent4>
        <a:srgbClr val="1BCED8"/>
      </a:accent4>
      <a:accent5>
        <a:srgbClr val="A54EE1"/>
      </a:accent5>
      <a:accent6>
        <a:srgbClr val="8E9AA0"/>
      </a:accent6>
      <a:hlink>
        <a:srgbClr val="4F008C"/>
      </a:hlink>
      <a:folHlink>
        <a:srgbClr val="4F008C"/>
      </a:folHlink>
    </a:clrScheme>
    <a:fontScheme name="STC">
      <a:majorFont>
        <a:latin typeface="Arial Unicode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Annual Report">
  <a:themeElements>
    <a:clrScheme name="STC">
      <a:dk1>
        <a:srgbClr val="1D252D"/>
      </a:dk1>
      <a:lt1>
        <a:srgbClr val="FFFFFF"/>
      </a:lt1>
      <a:dk2>
        <a:srgbClr val="4F008C"/>
      </a:dk2>
      <a:lt2>
        <a:srgbClr val="FF375E"/>
      </a:lt2>
      <a:accent1>
        <a:srgbClr val="FFDD40"/>
      </a:accent1>
      <a:accent2>
        <a:srgbClr val="FF6A39"/>
      </a:accent2>
      <a:accent3>
        <a:srgbClr val="00C48C"/>
      </a:accent3>
      <a:accent4>
        <a:srgbClr val="1BCED8"/>
      </a:accent4>
      <a:accent5>
        <a:srgbClr val="A54EE1"/>
      </a:accent5>
      <a:accent6>
        <a:srgbClr val="8E9AA0"/>
      </a:accent6>
      <a:hlink>
        <a:srgbClr val="4F008C"/>
      </a:hlink>
      <a:folHlink>
        <a:srgbClr val="4F008C"/>
      </a:folHlink>
    </a:clrScheme>
    <a:fontScheme name="STC">
      <a:majorFont>
        <a:latin typeface="Arial Unicode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Annual Report">
  <a:themeElements>
    <a:clrScheme name="STC">
      <a:dk1>
        <a:srgbClr val="1D252D"/>
      </a:dk1>
      <a:lt1>
        <a:srgbClr val="FFFFFF"/>
      </a:lt1>
      <a:dk2>
        <a:srgbClr val="4F008C"/>
      </a:dk2>
      <a:lt2>
        <a:srgbClr val="FF375E"/>
      </a:lt2>
      <a:accent1>
        <a:srgbClr val="FFDD40"/>
      </a:accent1>
      <a:accent2>
        <a:srgbClr val="FF6A39"/>
      </a:accent2>
      <a:accent3>
        <a:srgbClr val="00C48C"/>
      </a:accent3>
      <a:accent4>
        <a:srgbClr val="1BCED8"/>
      </a:accent4>
      <a:accent5>
        <a:srgbClr val="A54EE1"/>
      </a:accent5>
      <a:accent6>
        <a:srgbClr val="8E9AA0"/>
      </a:accent6>
      <a:hlink>
        <a:srgbClr val="4F008C"/>
      </a:hlink>
      <a:folHlink>
        <a:srgbClr val="4F008C"/>
      </a:folHlink>
    </a:clrScheme>
    <a:fontScheme name="STC">
      <a:majorFont>
        <a:latin typeface="Arial Unicode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Annual Report">
  <a:themeElements>
    <a:clrScheme name="STC_New">
      <a:dk1>
        <a:srgbClr val="002060"/>
      </a:dk1>
      <a:lt1>
        <a:sysClr val="window" lastClr="FFFFFF"/>
      </a:lt1>
      <a:dk2>
        <a:srgbClr val="4F008B"/>
      </a:dk2>
      <a:lt2>
        <a:srgbClr val="E7E6E6"/>
      </a:lt2>
      <a:accent1>
        <a:srgbClr val="4F008C"/>
      </a:accent1>
      <a:accent2>
        <a:srgbClr val="FF375E"/>
      </a:accent2>
      <a:accent3>
        <a:srgbClr val="FF6A39"/>
      </a:accent3>
      <a:accent4>
        <a:srgbClr val="FFDD40"/>
      </a:accent4>
      <a:accent5>
        <a:srgbClr val="00C48C"/>
      </a:accent5>
      <a:accent6>
        <a:srgbClr val="1BCED8"/>
      </a:accent6>
      <a:hlink>
        <a:srgbClr val="0563C1"/>
      </a:hlink>
      <a:folHlink>
        <a:srgbClr val="8E9AA0"/>
      </a:folHlink>
    </a:clrScheme>
    <a:fontScheme name="STC">
      <a:majorFont>
        <a:latin typeface="Arial Unicode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Annual Report">
  <a:themeElements>
    <a:clrScheme name="STC">
      <a:dk1>
        <a:srgbClr val="1D252D"/>
      </a:dk1>
      <a:lt1>
        <a:srgbClr val="FFFFFF"/>
      </a:lt1>
      <a:dk2>
        <a:srgbClr val="4F008C"/>
      </a:dk2>
      <a:lt2>
        <a:srgbClr val="FF375E"/>
      </a:lt2>
      <a:accent1>
        <a:srgbClr val="FFDD40"/>
      </a:accent1>
      <a:accent2>
        <a:srgbClr val="FF6A39"/>
      </a:accent2>
      <a:accent3>
        <a:srgbClr val="00C48C"/>
      </a:accent3>
      <a:accent4>
        <a:srgbClr val="1BCED8"/>
      </a:accent4>
      <a:accent5>
        <a:srgbClr val="A54EE1"/>
      </a:accent5>
      <a:accent6>
        <a:srgbClr val="8E9AA0"/>
      </a:accent6>
      <a:hlink>
        <a:srgbClr val="4F008C"/>
      </a:hlink>
      <a:folHlink>
        <a:srgbClr val="4F008C"/>
      </a:folHlink>
    </a:clrScheme>
    <a:fontScheme name="STC">
      <a:majorFont>
        <a:latin typeface="Arial Unicode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Annual Report">
  <a:themeElements>
    <a:clrScheme name="STC">
      <a:dk1>
        <a:srgbClr val="1D252D"/>
      </a:dk1>
      <a:lt1>
        <a:srgbClr val="FFFFFF"/>
      </a:lt1>
      <a:dk2>
        <a:srgbClr val="4F008C"/>
      </a:dk2>
      <a:lt2>
        <a:srgbClr val="FF375E"/>
      </a:lt2>
      <a:accent1>
        <a:srgbClr val="FFDD40"/>
      </a:accent1>
      <a:accent2>
        <a:srgbClr val="FF6A39"/>
      </a:accent2>
      <a:accent3>
        <a:srgbClr val="00C48C"/>
      </a:accent3>
      <a:accent4>
        <a:srgbClr val="1BCED8"/>
      </a:accent4>
      <a:accent5>
        <a:srgbClr val="A54EE1"/>
      </a:accent5>
      <a:accent6>
        <a:srgbClr val="8E9AA0"/>
      </a:accent6>
      <a:hlink>
        <a:srgbClr val="4F008C"/>
      </a:hlink>
      <a:folHlink>
        <a:srgbClr val="4F008C"/>
      </a:folHlink>
    </a:clrScheme>
    <a:fontScheme name="STC">
      <a:majorFont>
        <a:latin typeface="Arial Unicode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TC">
    <a:dk1>
      <a:srgbClr val="1D252D"/>
    </a:dk1>
    <a:lt1>
      <a:srgbClr val="FFFFFF"/>
    </a:lt1>
    <a:dk2>
      <a:srgbClr val="4F008C"/>
    </a:dk2>
    <a:lt2>
      <a:srgbClr val="FF375E"/>
    </a:lt2>
    <a:accent1>
      <a:srgbClr val="FFDD40"/>
    </a:accent1>
    <a:accent2>
      <a:srgbClr val="FF6A39"/>
    </a:accent2>
    <a:accent3>
      <a:srgbClr val="00C48C"/>
    </a:accent3>
    <a:accent4>
      <a:srgbClr val="1BCED8"/>
    </a:accent4>
    <a:accent5>
      <a:srgbClr val="A54EE1"/>
    </a:accent5>
    <a:accent6>
      <a:srgbClr val="8E9AA0"/>
    </a:accent6>
    <a:hlink>
      <a:srgbClr val="4F008C"/>
    </a:hlink>
    <a:folHlink>
      <a:srgbClr val="4F00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7CFDF6892E3247842EF96E413FDB3F" ma:contentTypeVersion="2" ma:contentTypeDescription="Create a new document." ma:contentTypeScope="" ma:versionID="388faafc03ceb43a4f91d1d548604e60">
  <xsd:schema xmlns:xsd="http://www.w3.org/2001/XMLSchema" xmlns:xs="http://www.w3.org/2001/XMLSchema" xmlns:p="http://schemas.microsoft.com/office/2006/metadata/properties" xmlns:ns3="e60cec33-145f-41ab-a822-077e8e56c466" targetNamespace="http://schemas.microsoft.com/office/2006/metadata/properties" ma:root="true" ma:fieldsID="e215f464842ee14a1538fd52771be686" ns3:_="">
    <xsd:import namespace="e60cec33-145f-41ab-a822-077e8e56c46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0cec33-145f-41ab-a822-077e8e56c4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F8E026C-EF1A-41E6-8EBA-EA92EE937B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7F3E51-EEFE-47DF-98E5-00FFC89CAE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0cec33-145f-41ab-a822-077e8e56c4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2EB145-C5D8-45C6-B5F9-3B11E3E5ECF5}">
  <ds:schemaRefs>
    <ds:schemaRef ds:uri="http://schemas.openxmlformats.org/package/2006/metadata/core-properties"/>
    <ds:schemaRef ds:uri="http://schemas.microsoft.com/office/2006/documentManagement/types"/>
    <ds:schemaRef ds:uri="e60cec33-145f-41ab-a822-077e8e56c466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Nokia_Pure_PPT_NET_V1</Template>
  <TotalTime>0</TotalTime>
  <Words>590</Words>
  <Application>Microsoft Office PowerPoint</Application>
  <PresentationFormat>On-screen Show (16:9)</PresentationFormat>
  <Paragraphs>256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26</vt:i4>
      </vt:variant>
    </vt:vector>
  </HeadingPairs>
  <TitlesOfParts>
    <vt:vector size="44" baseType="lpstr">
      <vt:lpstr>Arial</vt:lpstr>
      <vt:lpstr>Arial Unicode MS</vt:lpstr>
      <vt:lpstr>Calibri</vt:lpstr>
      <vt:lpstr>Lucida Grande</vt:lpstr>
      <vt:lpstr>Nokia Pure Headline Light</vt:lpstr>
      <vt:lpstr>Nokia Pure Headline Ultra Light</vt:lpstr>
      <vt:lpstr>Nokia Pure Text Light</vt:lpstr>
      <vt:lpstr>Wingdings</vt:lpstr>
      <vt:lpstr>ヒラギノ角ゴ Pro W3</vt:lpstr>
      <vt:lpstr>1_NET_PPT_Temp_Pure_V31</vt:lpstr>
      <vt:lpstr>2_NET_PPT_Temp_Pure_V31</vt:lpstr>
      <vt:lpstr>Annual Report</vt:lpstr>
      <vt:lpstr>1_Annual Report</vt:lpstr>
      <vt:lpstr>2_Annual Report</vt:lpstr>
      <vt:lpstr>3_Annual Report</vt:lpstr>
      <vt:lpstr>4_Annual Report</vt:lpstr>
      <vt:lpstr>5_Annual Report</vt:lpstr>
      <vt:lpstr>6_Annual Report</vt:lpstr>
      <vt:lpstr>West Monthly VIR Assessment  MAKKAH Nov-2021 to Feb -2022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Hajj-1441 Opt Preparation</dc:title>
  <dc:creator/>
  <cp:lastModifiedBy/>
  <cp:revision>2</cp:revision>
  <dcterms:created xsi:type="dcterms:W3CDTF">2016-07-11T07:38:38Z</dcterms:created>
  <dcterms:modified xsi:type="dcterms:W3CDTF">2022-03-09T12:31:50Z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0x010100387CFDF6892E3247842EF96E413FDB3F</vt:lpwstr>
  </property>
</Properties>
</file>